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7D2D7A-0277-445E-A978-A6C87E549D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15D135-FC8B-44A9-873D-A2147338A8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15E6B9B-7F3D-449D-95CC-E1BA66E41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EB18AB-FA0E-4DB2-8D2C-CEBC4A2F5C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3AA08A-0042-4584-ACE8-4F9CE44ADAD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08D650-03FF-4E60-A780-0AB52DB9A4A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DCCC40B-0F18-480D-B54A-808C3D9DBF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3BEF51-05DF-4AA4-89AD-CEB02465DD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86466F-53C7-4C2D-B67A-25D5FCD25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66F42-A9C1-4409-8CA3-48F4EC547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FE9BBF-8262-4DA3-A5B6-687E7859C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3113130410111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设备维保中的故障诊断与故障定位</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设备故障诊断概述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设备故障诊断技术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设备故障定位技术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设备故障诊断与定位案例分析</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设备故障诊断概述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故障诊断的定义与目的</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故障诊断的定义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故障诊断是对设备运行状态进行监测、分析和判断，确定是否存在故障以及故障的性质、程度和原因，为设备的维修和维护提供依据。</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故障诊断的目的</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确保设备正常运行，提高设备的使用寿命和可靠性，减少设备维修成本和停机时间。</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按诊断方法分类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分为简易诊断和精密诊断。简易诊断是指通过简单的检查和测试，快速判断设备是否存在故障；精密诊断是指通过专业的检测设备和诊断技术，对设备进行深入细致的分析和判断。</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按诊断技术分类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分为振动诊断、声音诊断、温度诊断、油液分析等。不同的诊断技术适用于不同的设备和故障类型，选择合适的诊断技术可以提高故障诊断的准确性和效率。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4344" r="1434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直接观察法、听觉法、温度测量法、油液分析法等。直接观察法是通过观察设备的外观和运行状态来判断是否存在故障；听觉法是通过听设备运行时的声音来判断是否存在故障；温度测量法是通过测量设备运行时的温度来判断是否存在故障；油液分析法是通过分析设备润滑油的杂质和磨损颗粒来判断是否存在故障。</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故障诊断的方法</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一般包括设备状态监测、故障识别、故障定位和制定维修计划等步骤。设备状态监测是对设备运行状态进行实时监测和数据采集；故障识别是根据监测数据和故障现象，判断是否存在故障以及故障的性质和程度；故障定位是根据故障识别结果，进一步确定故障发生的位置和原因；制定维修计划是根据故障定位结果，制定相应的维修方案和计划，进行设备的维修和维护。</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故障诊断的流程</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故障诊断的方法与流程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设备故障诊断技术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通过监测和分析设备运行时的振动信号，判断设备的运行状态和潜在故障。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振动分析法是利用设备运行时产生的振动信号进行故障诊断的一种方法。通过监测设备的振动幅值、频率和相位等信息，结合频谱分析、波形分析、轴心轨迹分析等技术手段，可以判断设备的运行状态和潜在故障，为故障定位和维修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基于振动分析的故障诊断</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417" r="12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通过监测设备运行时的温度变化，判断设备的运行状态和潜在故障。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温度检测法是利用温度传感器对设备运行时的温度进行实时监测，通过分析温度变化趋势和异常温升，结合热像仪、红外测温等技术手段，可以判断设备的运行状态和潜在故障，为故障定位和维修提供依据。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基于温度检测的故障诊断</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通过监测和分析设备润滑油或液压油的物理和化学性质变化，判断设备的运行状态和潜在故障。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油液分析法是通过采集设备润滑油或液压油的样本，分析油液的粘度、水分、金属颗粒物等参数，结合铁谱分析、光谱分析等技术手段，可以判断设备的运行状态和潜在故障，为故障定位和维修提供依据。</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基于油液分析的故障诊断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通过捕捉和分析设备运行时产生的声音信号，判断设备的运行状态和潜在故障。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声发射法是利用声传感器对设备运行时产生的声音信号进行实时监测，通过分析声音的频率、幅值和波形等信息，结合频谱分析、声音定位等技术手段，可以判断设备的运行状态和潜在故障，为故障定位和维修提供依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基于声发射的故障诊断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https://d.book118.com/905311313041011124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2024-09-28T09:05:34.043</cp:lastPrinted>
  <dcterms:created xsi:type="dcterms:W3CDTF">2024-09-28T01:05:34Z</dcterms:created>
  <dcterms:modified xsi:type="dcterms:W3CDTF">2024-09-28T01:05:36Z</dcterms:modified>
</cp:coreProperties>
</file>