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D300A0-1939-42E6-AC53-D58A6EC42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C8B0FA-991D-45E9-8F10-BFD75D34A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D214B-CC74-4135-809C-779574185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C1C323-EBCF-45AB-8D9D-2A0554CBE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233FAE-C818-4022-878A-F12C942D9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62D844-D999-400C-B226-23CAB8ABC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0127EA-67C9-4CC0-91DB-981AFB0F0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A274DB-C4F4-4B27-AA53-04FAEF2CA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800AAA-52D6-4DDA-AE64-163D92511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1B470-DA16-4ABB-9D54-1471B5F2D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DB6992-29DB-496C-9AF2-37C6389D2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3122440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《卓越团队训练营》</a:t>
            </a:r>
            <a:endParaRPr lang="en-US" sz="51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2025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57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训练营背景与目标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团队建设基础理论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团队动力激发策略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问题解决与决策能力提升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团队协作能力提升途径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总结回顾与展望未来发展规划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0275" b="1">
              <a:solidFill>
                <a:schemeClr val="l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训练营背景与目标</a:t>
            </a:r>
            <a:endParaRPr lang="en-US" sz="3450" b="1">
              <a:solidFill>
                <a:srgbClr val="000000">
                  <a:alpha val="100000"/>
                </a:srgbClr>
              </a:solidFill>
              <a:highlight>
                <a:srgbClr val="000000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具备高素质、高效能、高协作能力和创新精神的团队，能够应对复杂环境和挑战，实现卓越绩效。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卓越团队定义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包括明确的目标、优秀的领导、互补的成员、良好的沟通、有效的协作、持续的学习和创新等。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卓越团队特征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卓越团队概念解析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通过系统性的培训和实践，提升团队成员的素质和能力，促进团队协作和创新，打造卓越团队。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提高团队的绩效和竞争力，增强组织的适应能力和创新能力，推动个人和组织的持续发展。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训练营目的与意义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预期成果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团队成员素质和能力提升，团队协作和创新能力增强，团队绩效和竞争力提高。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收益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获得实用的团队管理和协作技能，建立广泛的人脉和资源网络，提升个人职业发展和团队整体实力。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375" r="15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预期成果与收益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0275" b="1">
              <a:solidFill>
                <a:schemeClr val="l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团队建设基础理论</a:t>
            </a:r>
            <a:endParaRPr lang="en-US" sz="3450" b="1">
              <a:solidFill>
                <a:srgbClr val="000000">
                  <a:alpha val="100000"/>
                </a:srgbClr>
              </a:solidFill>
              <a:highlight>
                <a:srgbClr val="000000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539" r="155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549" r="1254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高效团队协作原则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团队成员应共同明确并致力于实现团队目标。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根据成员特长和能力，合理分配任务和职责，确保工作高效进行。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团队成员间应建立信任关系，相信彼此的能力和承诺，形成良好合作氛围。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保持开放、透明的沟通，及时传递信息，解决问题和误解。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目标一致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分工明确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互相信任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有效沟通</a:t>
              </a:r>
              <a:endPara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决策力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领导力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责任心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学习力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优秀领导者特质培养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086" r="1508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6752" b="1675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领导者应具备果断、明智的决策能力，为团队指引方向。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通过自身魅力和影响力，激发团队成员的积极性和创造力。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对团队和成员负责，勇于承担责任和压力，为团队成功付出努力。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持续学习，不断提升自身和团队的知识、技能和能力。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792" r="4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倾听能力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表达能力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反馈技巧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情绪管理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有效沟通技巧提升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耐心倾听他人意见和需求，理解对方立场和情感。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及时给予他人积极、建设性的反馈，促进交流和合作。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清晰、准确地表达自己的想法和观点，避免误解和冲突。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保持冷静和理性，控制情绪，以平和的态度进行沟通。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0275" b="1">
              <a:solidFill>
                <a:schemeClr val="l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团队动力激发策略</a:t>
            </a:r>
            <a:endParaRPr lang="en-US" sz="3450" b="1">
              <a:solidFill>
                <a:srgbClr val="000000">
                  <a:alpha val="100000"/>
                </a:srgbClr>
              </a:solidFill>
              <a:highlight>
                <a:srgbClr val="000000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设定清晰、可衡量的团队目标，确保每个成员都能明确自己的责任和任务。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明确具体目标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目标分解与对齐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激励机制设计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995" r="1999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将整体目标分解为各个成员的个人目标，确保个人目标与团队目标保持一致。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根据团队成员的需求和动机，设计合理的奖励和惩罚措施，激发团队成员的积极性和创造力。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目标设定与激励机制设计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通过团队建设活动、庆祝仪式等方式，增强团队成员的归属感和凝聚力。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542" r="1354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增强成员归属感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给予团队成员更多的参与决策的机会，让他们感受到自己的价值和重要性。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鼓励成员参与决策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为团队成员提供学习、培训和发展机会，帮助他们不断提升自己的能力和价值。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提供成长机会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成员参与度提高方法探讨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https://d.book118.com/905312244011011101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2024-09-09T06:16:07.452</cp:lastPrinted>
  <dcterms:created xsi:type="dcterms:W3CDTF">2024-09-08T22:16:07Z</dcterms:created>
  <dcterms:modified xsi:type="dcterms:W3CDTF">2024-09-08T22:16:09Z</dcterms:modified>
</cp:coreProperties>
</file>