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3B81-9568-41FA-BB5E-4E968B2E9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F816-19C0-45F6-85ED-5706A2B8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DA56E-14A1-4FE9-A26B-5D564B33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CC8D6-B09F-4E85-A4AB-71F9722C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D3A47-C8A2-48CC-824E-B55A3E716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DD7AB-69B6-452C-A71D-717FAD5E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010E3-930C-4DAD-8D01-800E4672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A302F-15B1-4E75-A7F4-C5533C962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959A3-0C0B-4515-8C21-55AE92166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9E9D2-F52B-45B3-ABC8-1E2DD218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39A7B-D08B-43BB-852D-4FACB83D0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400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痴呆患者的药物治疗与护理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痴呆患者的康复训练与护理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痴呆患者的家庭护理与支持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痴呆是一种以记忆力、思维、语言、定向力、情感和行为障碍为特征的神经退行性疾病。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是一种神经退行性疾病，主要表现为记忆力减退、思维混乱、语言障碍、定向力丧失、情感淡漠和行为异常等症状。根据病因和病理机制的不同，痴呆可以分为阿尔茨海默病、血管性痴呆、路易体痴呆等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痴呆的定义与分类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痴呆的症状包括记忆力减退、思维混乱、语言障碍、定向力丧失、情感淡漠和行为异常等。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是痴呆患者最常见的症状之一，表现为记不住新事物、回忆困难等。思维混乱表现为注意力不集中、判断力下降、推理能力减退等。语言障碍表现为找词困难、表达不清、语速缓慢等。定向力丧失表现为对时间、地点和人物的认知能力下降。情感淡漠表现为缺乏情感表达、情绪波动减少等。行为异常表现为重复性行为、失控行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痴呆的症状与表现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痴呆的病因复杂，包括遗传因素、环境因素和神经退行性病变等。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痴呆的病因多种多样，其中阿尔茨海默病主要由遗传和环境因素共同作用引起，血管性痴呆则与脑血管病变有关。此外，神经退行性病变也是痴呆的重要病理机制之一，表现为神经元死亡和神经胶质细胞增生等。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痴呆的病因与病理机制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保持居住环境整洁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定期打扫卫生，保持房间明亮、整洁，有助于提高痴呆患者的居住舒适度。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帮助患者建立规律的作息时间，保证充足的睡眠和休息，有助于维持患者的身心健康。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穿着舒适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为患者选择舒适、宽松的衣物，避免穿着过紧或过小的衣物，以免造成不适。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为患者提供营养均衡的饮食，包括蔬菜、水果、全谷类食物、低脂肪乳制品等，以满足患者的营养需求。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避免食用过多的盐和糖，以降低高血压和糖尿病等慢性疾病的风险。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控制盐、糖摄入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尽量让患者自己进食，以促进其自主性和独立性。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鼓励自主进食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确保居住环境安全，避免有障碍物和滑倒的风险，以免患者跌倒造成伤害。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注意用药安全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外出陪伴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确保患者按照医嘱正确用药，避免药物过量或错用药物。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尽量避免患者单独外出，以免走失或发生意外。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与患者建立良好的沟通，关注其情感需求，给予关爱和支持。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00" r="122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关注情感需求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鼓励患者参加一些社交活动，如参加兴趣小组、参加聚会等，以增加其社交互动和交流。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鼓励社交活动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通过阅读、游戏、音乐等方式提供认知刺激，以延缓痴呆患者的认知衰退进程。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提供认知刺激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痴呆患者的药物治疗与护理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https://d.book118.com/905314000214011042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2024-09-03T22:03:34.617</cp:lastPrinted>
  <dcterms:created xsi:type="dcterms:W3CDTF">2024-09-03T14:03:34Z</dcterms:created>
  <dcterms:modified xsi:type="dcterms:W3CDTF">2024-09-03T14:03:36Z</dcterms:modified>
</cp:coreProperties>
</file>