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11180-9098-470F-8610-78A759EA4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C82E0-5F84-478D-9700-EFE8A4132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0C31C-42E3-49AF-B0B0-B03EBF309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55966-F8A7-4FBD-AC6A-FBB6D9C8A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61BE2-B4CF-4EC4-8F19-610D8987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0B9B54-286D-42BD-A59F-4A1501158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B79C2-5201-4DD3-9C5D-BD300D21B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471E6-63CD-44D9-9F21-8EB5BDD3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70EBC-CF31-42CD-9061-116AD94B4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8806A-A6D7-4784-9034-06244299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36430-A43F-483B-944A-8382B64EB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14000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招标领域信息安全与保密措施研究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招标信息安全威胁分析
 招标信息保密措施研究
 招标文件加密与传输安全
 招标过程访问控制管理
 招标评审保密与回避制度
 招标结果公开发布安全
 招标异常情况处置预案
 招标信息安全审计与评估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招标信息安全威胁分析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招标领域信息安全与保密措施研究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招标信息安全威胁分析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招标信息泄露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内部人员泄露：由于招标相关人员缺乏保密意识、管理不善等因素，导致招标信息被有意或无意泄露给外部人员。</a:t>
            </a:r>
          </a:p>
          <a:p>
            <a:r>
              <a:t>2. 外部人员入侵：不法分子通过网络攻击、钓鱼邮件等手段获取招标信息，或利用招标单位的漏洞渗透其信息系统。</a:t>
            </a:r>
          </a:p>
          <a:p>
            <a:r>
              <a:t>3. 社会工程学攻击：不法分子利用社会工程学手段，诱使招标相关人员泄露招标信息，如冒充招标单位工作人员、利用竞标对手的利益需求等。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招标信息篡改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内部恶意篡改：个别招标人员或竞标单位内部人员，出于个人利益或其他目的，恶意篡改招标信息，以获得不正当利益。</a:t>
            </a:r>
          </a:p>
          <a:p>
            <a:r>
              <a:t>2. 外部恶意篡改：不法分子利用网络攻击等手段，篡改招标信息，以扰乱招标秩序，或谋取非法利益。</a:t>
            </a:r>
          </a:p>
          <a:p>
            <a:r>
              <a:t>3. 系统漏洞利用：不法分子利用招标系统存在的漏洞，篡改招标信息，以获得不正当利益。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招标信息安全威胁分析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招标信息窃取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网络攻击：不法分子通过网络攻击，窃取招标信息，以获取商业情报、谋取非法利益。</a:t>
            </a:r>
          </a:p>
          <a:p>
            <a:r>
              <a:t>2. 内部人员泄露：招标相关人员缺乏保密意识，有意或无意泄露招标信息给外部人员，导致信息被窃取。</a:t>
            </a:r>
          </a:p>
          <a:p>
            <a:r>
              <a:t>3. 社会工程学攻击：不法分子利用社会工程学手段，诱使招标相关人员泄露招标信息，从而窃取信息。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招标过程舞弊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围标串标：个别竞标单位相互勾结，通过事先约定标价或其他手段，影响招标结果，以获取不正当利益。</a:t>
            </a:r>
          </a:p>
          <a:p>
            <a:r>
              <a:t>2. 暗箱操作：招标单位或招标评审委员会内部人员，通过暗箱操作，将招标项目授予预先指定的竞标单位。</a:t>
            </a:r>
          </a:p>
          <a:p>
            <a:r>
              <a:t>3. 行贿受贿：个别竞标单位向招标单位或招标评审委员会内部人员行贿，以获取不正当利益。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招标信息安全威胁分析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招标信息滥用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个人信息泄露：招标信息中包含竞标单位的个人信息，如姓名、身份证号、联系方式等，如果不加以保护，可能会被泄露给不法分子，用于非法营销、诈骗等。</a:t>
            </a:r>
          </a:p>
          <a:p>
            <a:r>
              <a:t>2. 商业秘密泄露：招标信息中可能包含竞标单位的商业秘密，如技术配方、生产工艺等，如果不加以保护，可能会被泄露给竞争对手，造成经济损失。</a:t>
            </a:r>
          </a:p>
          <a:p>
            <a:r>
              <a:t>3. 国家安全泄露：招标信息中可能包含涉及国家安全的信息，如军工项目、敏感技术等，如果不加以保护，可能会被泄露给敌对势力，危害国家安全。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招标信息破坏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网络攻击：不法分子通过网络攻击，破坏招标信息，导致招标过程无法正常进行，造成经济损失。</a:t>
            </a:r>
          </a:p>
          <a:p>
            <a:r>
              <a:t>2. 内部恶意破坏：个别招标人员或竞标单位内部人员，出于个人利益或其他目的，恶意破坏招标信息，导致招标过程无法正常进行。</a:t>
            </a:r>
          </a:p>
          <a:p>
            <a:r>
              <a:t>3. 自然灾害：自然灾害，如火灾、水灾、地震等，可能导致招标信息被破坏，造成经济损失。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招标信息保密措施研究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招标领域信息安全与保密措施研究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招标信息保密措施研究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明确涉密信息范围：明确招标过程中哪些信息属于涉密信息，如投标文件、技术方案、评审报告等，以确保涉密信息的有效保护。</a:t>
            </a:r>
          </a:p>
          <a:p>
            <a:r>
              <a:t>2. 建立涉密信息保密制度：制定详细的涉密信息保密制度，对涉密信息的收集、存储、使用、销毁等各个环节进行规范，确保涉密信息的安全。</a:t>
            </a:r>
          </a:p>
          <a:p>
            <a:r>
              <a:t>3. 加强涉密信息安全管理：对涉密信息进行分级分类管理，并采取相应的安全措施，如加密传输、访问控制、安全审计等，以防止涉密信息泄露或被非法访问。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招标信息保密技术措施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加密技术：采用加密技术对招标信息进行加密存储和传输，以防止信息泄露。</a:t>
            </a:r>
          </a:p>
          <a:p>
            <a:r>
              <a:t>2. 访问控制：通过设置访问权限，限制对招标信息的访问，确保只有授权人员才能访问招标信息。</a:t>
            </a:r>
          </a:p>
          <a:p>
            <a:r>
              <a:t>3. 安全审计：对招标信息系统的操作和访问记录进行审计，以发现可疑活动并及时采取措施。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招标过程涉密信息管控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招标信息保密措施研究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评审专家保密：对评审专家进行保密教育，并要求其签署保密协议，确保评审专家对招标信息保密。</a:t>
            </a:r>
          </a:p>
          <a:p>
            <a:r>
              <a:t>2. 评审过程保密：在评审过程中，应采取措施确保评审信息保密，如设置隔离区、控制评审人员进入等。</a:t>
            </a:r>
          </a:p>
          <a:p>
            <a:r>
              <a:t>3. 评审结果保密：评审结果应严格保密，不得向任何未经授权的人员透露。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招标结果公示信息保密措施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公示信息范围控制：严格控制公示信息的范围，仅公示必要的招标结果信息，如中标单位名称、中标价格等，避免泄露敏感信息。</a:t>
            </a:r>
          </a:p>
          <a:p>
            <a:r>
              <a:t>2. 公示信息加密：对公示信息进行加密，以防止信息被窃取或篡改。</a:t>
            </a:r>
          </a:p>
          <a:p>
            <a:r>
              <a:t>3. 公示期限控制：合理控制公示期限，避免公示信息长时间暴露在外，增加泄露风险。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招标评审信息保密措施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招标信息保密措施研究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招标信息保密教育与培训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开展招标信息保密教育：对招标工作人员、评审专家等相关人员进行招标信息保密教育，提高其保密意识和保密技能。</a:t>
            </a:r>
          </a:p>
          <a:p>
            <a:r>
              <a:t>2. 开展招标信息保密培训：对招标工作人员、评审专家等相关人员进行招标信息保密培训，使他们掌握招标信息保密的相关知识和技能，提高其保密能力。</a:t>
            </a:r>
          </a:p>
          <a:p>
            <a:r>
              <a:t>3. 定期开展保密检查：定期开展招标信息保密检查，发现并纠正存在的保密问题，确保招标信息保密制度的有效落实。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招标信息保密应急预案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制定招标信息保密应急预案：制定详细的招标信息保密应急预案，明确应急处置程序和责任分工，以便在发生招标信息泄露或被非法访问等突发事件时，及时采取措施应对。</a:t>
            </a:r>
          </a:p>
          <a:p>
            <a:r>
              <a:t>2. 定期演练应急预案：定期组织应急预案演练，检验应急预案的有效性和可操作性，提高应急处置能力。</a:t>
            </a:r>
          </a:p>
          <a:p>
            <a:r>
              <a:t>3. 建立应急处置机制：建立应急处置机制，明确应急处置的责任分工、处置流程和处置措施，以便在发生招标信息泄露或被非法访问等突发事件时，能够迅速采取措施处置。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招标文件加密与传输安全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招标领域信息安全与保密措施研究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招标文件加密与传输安全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招标文件加密技术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加密算法选择：选择合适的加密算法对招标文件进行加密，确保加密强度和安全性。常用的加密算法包括对称加密算法（如AES、DES）、非对称加密算法（如RSA、ECC）和混合加密算法。</a:t>
            </a:r>
          </a:p>
          <a:p>
            <a:r>
              <a:t>2. 密钥管理：建立安全可靠的密钥管理系统，对加密密钥进行安全存储和管理。</a:t>
            </a:r>
          </a:p>
          <a:p>
            <a:r>
              <a:t>3. 加密过程：对招标文件进行加密时，应采用安全可靠的加密协议和加密工具。同时，在加密过程中应注意密钥的更新和轮换，以确保加密的安全性。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招标文件传输安全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安全传输协议：采用安全的传输协议（如HTTPS、SFTP、FTPS）对招标文件进行传输，确保传输过程中的安全性和完整性。</a:t>
            </a:r>
          </a:p>
          <a:p>
            <a:r>
              <a:t>2. 数据压缩与分段传输：为提高传输效率，可对招标文件进行压缩处理，并将其分段传输。在传输过程中，应采用适当的加密算法对数据进行加密，确保传输过程中的安全性和完整性。</a:t>
            </a:r>
          </a:p>
          <a:p>
            <a:r>
              <a:t>3. 传输通道安全保障：在传输招标文件时，应确保传输通道的安全，避免数据在传输过程中被窃取或篡改。可通过防火墙、入侵检测系统、安全审计系统等安全设备和技术来保障传输通道的安全。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https://d.book118.com/905314000343011113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招标信息安全威胁分析</vt:lpstr>
      <vt:lpstr> 招标信息安全威胁分析</vt:lpstr>
      <vt:lpstr> 招标信息安全威胁分析</vt:lpstr>
      <vt:lpstr> 招标信息安全威胁分析</vt:lpstr>
      <vt:lpstr> 招标信息保密措施研究</vt:lpstr>
      <vt:lpstr> 招标信息保密措施研究</vt:lpstr>
      <vt:lpstr> 招标信息保密措施研究</vt:lpstr>
      <vt:lpstr> 招标信息保密措施研究</vt:lpstr>
      <vt:lpstr> 招标文件加密与传输安全</vt:lpstr>
      <vt:lpstr> 招标文件加密与传输安全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2024-09-20T21:00:31.756</cp:lastPrinted>
  <dcterms:created xsi:type="dcterms:W3CDTF">2024-09-20T13:00:31Z</dcterms:created>
  <dcterms:modified xsi:type="dcterms:W3CDTF">2024-09-20T13:00:33Z</dcterms:modified>
</cp:coreProperties>
</file>