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11B89-1453-4CF3-BC70-BF039CAF9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D2981-DBF6-4155-9990-6B02A46F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85723-B0C7-494C-A4C2-6CD3B4F87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B285F-9468-4C0F-AD62-4F9EA8328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CB90F-FFD4-4677-B209-708429994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1B473-C59F-4217-AEAD-271E4B853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9B17A-BC8B-4864-9EF3-3F84B520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7A035-609B-48B4-9BC9-7D60820E4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26011-A777-4932-AF15-02A43A628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192A0-818D-4497-A413-CCD381AB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38A7D-AEBF-4D6C-81AA-0638AA86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2213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场勘查概述\n## 1.现场勘查的定义与重要性\n### 1.1现场勘查的定义及目的\n### 1.2现场勘查在案件调查中的作用\n### 1.3现场勘查的重要性和必要性\n## 2.现场勘查的基本步骤与方法\n### 2.1现场保护及现场安全的维护\n### 2.2现场勘查的组织与实施\n### 2.3现场勘查的技术与方法\n## 3.现场勘查的分类与特点\n### 3.1犯罪现场的类型及特点\n### 3.2意外现场的类型及特点\n### 3.3事故现场的类型及特点\n## 4.现场勘查的注意事项与技巧\n### 4.1现场勘查的注意事项\n### 4.2现场勘查的技巧与策略\n### 4.3现场勘查的证据收集与保护\n## 5.现场勘查的实践案例分析\n### 5.1犯罪现场勘查案例分析\n### 5.2意外现场勘查案例分析\n### 5.3事故现场勘查案例分析\n## 6.现场勘查的未来发展趋势\n### 6.1现场勘查技术的创新与发展\n### 6.2现场勘查理念的转变与提升\n### 6.3现场勘查与国际合作与交流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现场勘查概述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现场勘查的定义与重要性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现场勘查是指在犯罪、意外或事故发生后，对案发现场进行详细调查的过程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了解案件的发生经过和现场情况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收集犯罪证据和线索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分析作案手法和犯罪动机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现场勘查的目的是为侦查破案提供依据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确定案件性质和范围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锁定犯罪嫌疑人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指导侦查工作的开展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现场勘查的定义及目的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现场勘查是案件调查的重要环节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为侦查提供第一手资料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有助于分析案情和制定侦查策略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保障侦查工作的顺利进行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现场勘查能够及时发现和固定证据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收集与案件相关的物证、书证和视听资料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保护和保全现场痕迹和物证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为法庭审理提供确凿证据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现场勘查在案件调查中的作用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现场勘查的重要性和必要性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现场勘查对于迅速破案至关重要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及时发现犯罪嫌疑人和作案手段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有助于提高案件的破案率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降低犯罪率和社会危害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现场勘查是法律赋予侦查人员的职责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体现了侦查工作的公正性和合法性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有助于维护社会治安和公共安全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保障人民群众的合法权益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现场勘查的基本步骤与方法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现场保护的基本要求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划定现场保护范围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采取措施防止现场破坏和污染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禁止无关人员进入现场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现场安全的维护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确保现场勘查人员的安全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对现场周边进行交通管制和安全警戒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加强现场通讯和信息报告工作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现场保护及现场安全的维护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现场勘查的组织与实施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现场勘查的组织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成立现场勘查指挥部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制定现场勘查方案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分配现场勘查任务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现场勘查的实施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对现场进行全面、细致地勘查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提取和固定现场证据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记录现场勘查过程和结果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现场勘查的技术与方法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现场勘查的技术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应用现代科技手段进行勘查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利用痕迹物证进行分析和鉴定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采用多媒体和数字化技术记录现场信息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现场勘查的方法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实地勘查与调查访问相结合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宏观勘查与微观勘查相结合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动态勘查与静态勘查相结合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现场勘查的分类与特点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犯罪现场的分类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暴力犯罪现场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盗窃犯罪现场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经济犯罪现场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毒品犯罪现场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犯罪现场的特点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现场痕迹和物证丰富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犯罪动机和作案手法多样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需要高度保密和严格的现场保护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犯罪现场的类型及特点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意外现场的类型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交通意外现场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火灾意外现场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工业意外现场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农业意外现场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意外现场的特点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现场痕迹和物证具有一定规律性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事故原因和责任分析复杂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需要及时进行现场勘查和处理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意外现场的类型及特点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事故现场的类型及特点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事故现场的类型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火灾事故现场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工业事故现场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安全生产事故现场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事故现场的特点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现场破坏严重，证据容易丢失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事故原因和责任认定困难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需要迅速进行现场勘查和救援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https://d.book118.com/905322131003011114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现场勘查概述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2024-09-20T23:09:20.502</cp:lastPrinted>
  <dcterms:created xsi:type="dcterms:W3CDTF">2024-09-20T15:09:20Z</dcterms:created>
  <dcterms:modified xsi:type="dcterms:W3CDTF">2024-09-20T15:09:22Z</dcterms:modified>
</cp:coreProperties>
</file>