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6867C-2B63-4257-8F0B-2FBB7939C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601B1-9854-4B0A-BC6E-25EA10854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2DB01-AA0D-4D33-B6FE-781F8253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5278F-916C-4418-97CB-1D060640A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48DE5B-47D3-48AA-891F-D07E60BEC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4EB000-3509-43B6-ADDC-73F6B91C4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F5D993-9627-4FA5-925C-C5231EBFF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A17DB-5B61-463F-8D48-79AC290B1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56B25-4C52-4D9E-9D4D-6ED40375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B8947-2055-4E13-A2E6-90AAED8C8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BD7EA-185D-4020-BC0E-246121939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2411410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低年级学生朗读指导策略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低年级学生的特点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朗读指导策略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朗读活动的组织和实施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评估和反馈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培养朗读习惯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通过朗读指导，帮助学生养成良好的朗读习惯，提高阅读兴趣。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提升语言表达能力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朗读有助于学生规范发音、掌握语调，提高语言表达的清晰度和流畅度。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增强记忆和理解能力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朗读有助于学生加深对文本的理解，提高记忆力和注意力。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朗读能够帮助学生更好地理解文本内容，提高阅读理解能力。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促进阅读理解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培养语感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通过朗读，学生可以培养对语言的感知和运用能力，提高写作水平。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朗读不同类型的文本，可以帮助学生了解更多领域的知识，拓宽视野。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朗读的重要性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低年级学生的注意力水平有限，容易受到外界干扰。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6583" r="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低年级学生的记忆力尚未完全成熟，需要多次重复和巩固。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记忆力较弱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低年级学生以形象思维为主，对抽象概念的理解有限。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思维形象化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认知发展特点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低年级学生对语音的敏感度不够高，需要多听多模仿。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语音感知能力有限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低年级学生的词汇量相对较小，需要逐步扩大。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词汇量有限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低年级学生在语言表达中可能存在语法错误，需要逐步纠正。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语法结构不完整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语言发展特点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学习习惯尚未养成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低年级学生需要逐步培养良好的学习习惯和方法。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学习动机不明确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低年级学生的学习动力主要来自兴趣和好奇心。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对学习环境敏感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低年级学生对学习环境的要求较高，需要安静、整洁的环境。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41" r="1494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958" r="11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学习动机和习惯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朗读指导策略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选择适合低年级学生年龄和认知水平的朗读材料，如儿童故事、寓言、诗歌等。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适合年龄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提供不同类型的朗读材料，如科普、历史、文化等，以拓宽学生的知识面。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选择有趣、生动的故事和诗歌，激发学生的朗读兴趣。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选择合适的朗读材料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设立朗读奖励机制，激励学生积极参与朗读活动。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互动式朗读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组织学生分角色朗读、小组朗读等互动形式，增加朗读的趣味性。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示范朗读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老师示范朗读，让学生感受朗读的魅力和乐趣。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培养学生的朗读兴趣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语音、语调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教授正确的语音、语调，帮助学生掌握基本的朗读节奏。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停顿与重音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教会学生在适当的地方停顿，强调关键词语，增强朗读的表现力。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表情与肢体语言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引导学生运用表情和肢体语言，增强朗读的表达效果。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教授基本的朗读技巧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https://d.book118.com/905324114101011100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2024-09-08T01:38:56.345</cp:lastPrinted>
  <dcterms:created xsi:type="dcterms:W3CDTF">2024-09-07T17:38:56Z</dcterms:created>
  <dcterms:modified xsi:type="dcterms:W3CDTF">2024-09-07T17:38:58Z</dcterms:modified>
</cp:coreProperties>
</file>