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DECC1-BD9D-4A0F-A300-C2D70F02A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A6103-E5CC-4AE3-AB55-335D4906B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7898D-A2A5-4590-A823-F720729C7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965FF-223D-4837-B522-14E04820D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17B1DA-4CD7-4D68-B74F-B6774E8A4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5E8CB2-CDFF-419E-845F-929BD3D6B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71AB13-859E-4130-AC33-1444F77C0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1D94C-8A36-410F-BEFD-8F8F4A85B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9C8EB-31AD-4293-9C0A-3FC6E96D4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5CCA8-B63D-4FF0-A327-D195A699A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DBEDE-93EF-424B-AC29-DBF661F2D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24204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旅游毕业设计开题报告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旅游行业现状及发展趋势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毕业设计选题及意义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毕业设计研究内容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毕业设计预期成果和创新点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毕业设计进度计划和时间安排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参考文献和资料来源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209" b="14209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随着全球旅游业的蓬勃发展，旅游行业对专业人才的需求不断增加，旅游毕业设计作为培养旅游人才的重要环节，其重要性日益凸显。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旅游业快速发展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当前，部分高校旅游教育存在实践教学与行业需求脱节的问题，导致学生毕业后难以适应市场需求。因此，本毕业设计旨在通过实践项目，提高学生的实践能力和综合素质，更好地满足行业对人才的需求。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实践教学与行业需求脱节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通过阐述毕业设计的背景和意义，明确本次毕业设计的目标和价值，为后续的设计和实践提供指导。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明确毕业设计的目标和意义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结合旅游行业的实际需求和问题，提出本次毕业设计的研究问题和假设，为后续的研究和分析奠定基础。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提出研究问题和假设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简要介绍本次毕业设计所采用的研究方法和具体步骤，为后续的实践和数据分析提供指导。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概述研究方法和步骤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本次毕业设计的研究对象为旅游行业中的某一具体问题或现象，例如旅游目的地规划、旅游产品开发、旅游市场营销等。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根据研究对象的不同，本次毕业设计的研究内容也有所不同，可能包括现状分析、问题诊断、方案设计、实践验证等方面。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本次毕业设计将采用文献综述、实地考察、问卷调查、案例分析等多种研究方法，以确保研究的全面性和准确性。同时，还将运用相关软件进行数据分析和处理。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旅游行业现状及发展趋势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近年来，旅游行业规模不断扩大，旅游人数和旅游收入均保持快速增长。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我国拥有丰富的自然和人文旅游资源，为旅游行业的发展提供了坚实的基础。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随着旅游市场的不断扩大，旅游服务水平和质量也在不断提高，包括酒店、餐饮、交通等方面。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旅游行业现状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绿色旅游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环保意识的提高将推动绿色旅游的发展，游客将更加注重环保和可持续发展。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个性化旅游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未来旅游市场将更加注重个性化需求，游客将更加追求独特的旅游体验。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智能化旅游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随着互联网和人工智能技术的不断发展，旅游行业也将更加智能化，包括智能导游、智能酒店等方面。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旅游行业发展趋势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旅游行业面临的挑战和机遇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旅游行业面临着市场竞争加剧、旅游资源过度开发、旅游服务质量参差不齐等挑战。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同时，旅游行业也面临着巨大的发展机遇，包括政策扶持、技术创新、市场需求增长等方面。未来，旅游行业将更加注重品质提升和服务创新，推动行业的可持续发展。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毕业设计选题及意义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随着全球旅游业的快速发展，旅游行业对专业人才的需求日益增长。旅游毕业设计作为旅游教育的重要环节，对于培养学生独立思考、创新能力和实践技能具有重要意义。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通过旅游毕业设计，学生可以综合运用所学知识，解决实际旅游问题，提升专业素养和实践能力。同时，优秀的毕业设计成果可以为旅游业的发展提供新的思路和方案，推动旅游业的创新和发展。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669" b="26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选题背景和意义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88" r="176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通过对旅游相关理论的深入研究和分析，进一步完善和丰富旅游学科的理论体系，为旅游业的可持续发展提供理论支持。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通过实地调研、数据分析等方法，深入了解旅游业的现状和问题，提出针对性的解决方案和发展策略，为旅游业的实际发展提供指导。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选题研究目的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实践目的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综合运用文献研究、实地调研、案例分析、数学建模等多种研究方法，确保研究的全面性和准确性。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技术路线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首先通过文献研究梳理相关理论和研究成果，然后设计调研方案并收集数据，接着对数据进行整理和分析，最后提出结论和建议。在整个过程中，注重理论与实践的结合，确保研究的科学性和实用性。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选题研究方法和技术路线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毕业设计研究内容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本次毕业设计以旅游行业为研究对象，具体关注旅游目的地选择、旅游消费行为和旅游体验质量等方面。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选择具有代表性的旅游目的地作为研究区域，如国内热门旅游城市、著名风景名胜区或特定类型的旅游地（如海滨度假胜地、历史文化名城等）。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研究区域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研究对象和研究区域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通过问卷调查、访谈、网络爬虫等方式收集相关数据。其中，问卷调查主要针对旅游者，访谈对象包括旅游从业者、专家学者等。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运用统计分析软件对收集到的数据进行整理、筛选和分类，采用描述性统计、因子分析、回归分析等方法对数据进行深入分析。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数据来源和处理方法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提出关于旅游目的地选择、旅游消费行为和旅游体验质量等方面的假设，如“旅游者对目的地的认知会影响其选择行为”、“旅游消费水平与旅游体验质量呈正相关”等。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研究假设，设计相应的自变量、因变量和控制变量。自变量可包括旅游者个人特征、旅游目的地属性等；因变量为旅游选择行为、旅游消费水平和旅游体验质量等；控制变量可包括旅游者人口统计学特征、旅游时间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研究假设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变量设计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研究假设和变量设计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https://d.book118.com/905324204311011111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2024-09-17T18:23:16.399</cp:lastPrinted>
  <dcterms:created xsi:type="dcterms:W3CDTF">2024-09-17T10:23:16Z</dcterms:created>
  <dcterms:modified xsi:type="dcterms:W3CDTF">2024-09-17T10:23:18Z</dcterms:modified>
</cp:coreProperties>
</file>