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0800A-9073-4043-BD89-22A4C81F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6916E-3256-43C9-9BC3-2ACEAD32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3C482-61C8-4FA1-B0E0-91D5AE401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708EF-AAED-4429-8EAF-2CA0AD51F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CDF9B-1DCD-4E6C-A0FB-07D5921A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E2062-5A4D-45C3-B2CA-EC977E2B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C4000-C5DF-4568-8E52-A33E1CA9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8F975-F6BC-4664-930F-50F866EC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0A84D-BDEB-41EA-A41E-B3FA73EB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17EA9-84DE-4F04-BDBA-44450AD38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82B38-7651-454F-B1E8-61BD558E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2421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益智类玩教具设计目标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益智类玩教具设计原则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益智类玩教具设计要素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针对不同年龄段的益智类玩教具设计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益智类玩教具的创新与发展趋势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促进儿童全面发展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益智类玩教具作为儿童成长过程中的重要辅助工具，对于提高儿童的智力水平、培养创造力和想象力具有重要作用。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适应教育市场需求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随着家长对儿童教育的重视程度不断提高，益智类玩教具市场需求不断增长，设计目的旨在满足这一市场需求。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推动玩教具行业创新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通过设计具有创新性和趣味性的益智类玩教具，可以推动整个玩教具行业的创新和发展。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益智类玩教具是指那些具有启发智力、培养思维能力、提高创造力等功能的玩具和教具。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根据其功能和使用场景的不同，益智类玩教具可分为以下几类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如积木、拼图等，通过形状、颜色、数量等元素培养儿童的数学思维和空间想象力。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益智类玩教具的定义与分类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0" b="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益智类玩教具的定义与分类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如识字卡片、故事机等，通过文字、语音等形式提高儿童的语言表达和理解能力。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如画笔、颜料、音乐盒等，通过绘画、音乐等艺术形式激发儿童的创造力和审美能力。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如显微镜、化学实验套装等，通过科学实验和观察培养儿童的探究精神和科学素养。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如滑梯、秋千、球类等，通过运动锻炼儿童的肌肉和身体素质，同时培养团队协作和竞争意识。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益智类玩教具设计原则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选择无毒、无害、环保的材料，确保玩具不会对儿童造成任何伤害。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58" b="15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玩具的结构应稳定、牢固，避免存在锐利的边缘或易脱落的小部件，以防止儿童在玩耍时受伤。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玩具的设计应符合儿童的年龄和认知特点，避免过于复杂或存在安全隐患的操作方式。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使用明亮、鲜艳的色彩，吸引儿童的注意力，增加玩具的吸引力。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色彩鲜艳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设计可爱、有趣的造型，让儿童对玩具产生好感，愿意主动接触和玩耍。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造型可爱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增加玩具的功能多样性，如可变形、可组合等，让儿童在玩耍过程中不断发现新的乐趣。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功能多样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设计一些需要儿童思考和解决问题的玩具，锻炼他们的逻辑思维和解决问题的能力。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激发想象力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设计具有开放性的玩具，鼓励儿童自由发挥想象力，创造出不同的玩法和故事。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促进认知发展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通过玩具的设计，帮助儿童认识和理解周围的世界，如颜色、形状、数字等基本概念。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启发性原则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设计适合家长和孩子一起参与的玩具，促进亲子之间的互动和沟通，增进亲子关系。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设计适合多人参与的玩具，鼓励儿童与家人或朋友一起玩耍，增进彼此之间的感情和交流。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让玩具与周围环境产生互动，如与音乐、灯光等元素结合，为儿童创造一个更加丰富多彩的游戏世界。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17" r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00" r="1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益智类玩教具设计要素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设计形状和结构时应考虑儿童的年龄和认知发展水平，选择适合的形状和结构，以激发儿童的好奇心和探索欲望。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符合儿童认知特点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通过多样化的形状和结构设计，培养儿童的观察、思考和想象能力，同时增加玩具的趣味性和吸引力。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多样化与创意性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确保形状和结构的设计不会对儿童造成伤害，并考虑到玩具在使用过程中的稳定性和安全性。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安全性与稳定性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形状与结构设计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8" b="2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鲜艳明快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使用鲜艳明快的色彩和图案，吸引儿童的注意力，激发他们的兴趣和好奇心。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色彩心理学应用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根据色彩心理学的原理，选择适合儿童心理发展的色彩搭配，营造轻松、愉悦的氛围。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教育性图案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融入具有教育意义的图案元素，如数字、字母、动物、植物等，帮助儿童在玩耍中学习知识。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色彩与图案设计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https://d.book118.com/905324214311011111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2024-09-17T18:23:17.163</cp:lastPrinted>
  <dcterms:created xsi:type="dcterms:W3CDTF">2024-09-17T10:23:17Z</dcterms:created>
  <dcterms:modified xsi:type="dcterms:W3CDTF">2024-09-17T10:23:19Z</dcterms:modified>
</cp:coreProperties>
</file>