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D1EE0-F42B-40EF-A6DF-235F34B78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3CD58-D88C-4254-BDAC-6766CD1A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A1651-C258-4153-8F73-C97BBD646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F5EEE-5810-401D-A8AF-4E1D13DEF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66139-6947-4B92-8D37-A0123C8DC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775E0-27D6-4EBB-8D25-CFAC03D09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AD27E-2515-4858-A7EE-7C3AB873E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BF4D4-1086-462C-BCF1-99AB2BAD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436B4-8C2F-4A34-8F17-EA29513D2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203D5-D3A1-4766-BD9C-13B4D2FD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D0AB1-6591-4F08-B10D-F3040782B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3013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糖尿病教学查房课件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糖尿病并发症及其预防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糖尿病案例分享与讨论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糖尿病是一种常见的慢性代谢性疾病，由于胰岛素分泌不足或作用缺陷导致血糖升高。根据病因和发病机制，糖尿病可分为1型糖尿病、2型糖尿病、妊娠期糖尿病等类型。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导致的血糖升高，长期高血糖可引起多系统损害，导致眼、肾、神经、心血管等组织器官的病变。根据病因和发病机制，糖尿病可分为1型糖尿病、2型糖尿病、妊娠期糖尿病等类型，每种类型具有不同的特点和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糖尿病的病因与病理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总结词：糖尿病的病因与病理机制较为复杂，主要包括遗传因素、环境因素和自身免疫等因素。病理上主要表现为胰岛素分泌不足或作用缺陷，导致糖代谢紊乱和脂肪、蛋白质代谢异常。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的病因与病理机制较为复杂，主要包括遗传因素、环境因素和自身免疫等因素。遗传因素是指糖尿病具有家族聚集性，一级亲属患有糖尿病，个体患病风险较高。环境因素包括不良的生活方式、肥胖、缺乏运动等，这些因素可导致胰岛素分泌不足或作用缺陷，进而引发糖尿病。自身免疫因素是指某些类型的糖尿病与自身免疫疾病相关，如1型糖尿病。在病理上，糖尿病主要表现为胰岛素分泌不足或作用缺陷，导致糖代谢紊乱和脂肪、蛋白质代谢异常。长期高血糖可引起多系统损害，导致眼、肾、神经、心血管等组织器官的病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糖尿病的症状主要包括多饮、多尿、多食、消瘦等，但部分患者可无明显症状。诊断主要依据血糖检测结果，如空腹血糖、餐后2小时血糖等指标升高可诊断为糖尿病。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等，这些症状可能与血糖升高有关。然而，部分患者可无明显症状，因此定期进行健康检查和血糖检测十分重要。诊断主要依据血糖检测结果，如空腹血糖、餐后2小时血糖等指标升高可诊断为糖尿病。此外，糖化血红蛋白（HbA1c）也是评估长期血糖控制的重要指标。对于疑似糖尿病患者，医生可能会进行进一步的检查和评估，以确定病情和制定治疗方案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糖尿病药物治疗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刺激胰岛素分泌，提高血糖利用率。代表药物有格列本脲、格列齐特等。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磺脲类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双胍类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噻唑烷二酮类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α-葡萄糖苷酶抑制剂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抑制肝糖原输出，促进肌肉对葡萄糖的摄取和利用。代表药物有二甲双胍。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激活过氧化物酶体增殖物激活受体γ，增加胰岛素敏感性。代表药物有罗格列酮、吡格列酮等。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延迟碳水化合物吸收，降低餐后高血糖。代表药物有阿卡波糖、伏格列波糖等。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短效胰岛素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起效和持续时间介于速效和长效之间，主要用于一般控制血糖。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速效胰岛素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起效快，持续时间短，主要用于控制餐后高血糖。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长效胰岛素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起效慢，持续时间长，主要用于基础胰岛素补充。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根据病情选择合适的胰岛素种类和剂量，一般餐前注射，注意注射部位轮换，避免皮下脂肪增生和胰岛素抵抗。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预混胰岛素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速效和长效胰岛素的混合物，用于控制餐后和基础血糖。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胰岛素的种类与使用方法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遵循医嘱用药，定期监测血糖，注意药物相互作用，避免饮酒。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低血糖反应、体重增加、胃肠道不适、过敏反应等。如出现严重副作用，应及时就医。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药物治疗的注意事项与副作用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糖尿病非药物治疗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饮食治疗的原则与方法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控制碳水化合物的摄入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适当控制主食和甜食的摄入，选择低糖、高纤维的食物。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制定个体化饮食计划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根据患者的年龄、身高、体重、性别、活动量等因素，计算每日所需热量和营养素的比例。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控制总热量、均衡营养、稳定血糖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增加膳食纤维的摄入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多吃蔬菜、水果、全谷类食物和豆类食物，有助于降低血糖，改善葡萄糖耐量。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控制脂肪和胆固醇的摄入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少吃高脂肪、高胆固醇的食物，如动物内脏、肥肉等。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693" r="2069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适量运动、改善代谢、减轻症状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如散步、慢跑、游泳、太极拳等有氧运动，以及力量训练等无氧运动。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选择适合自己的运动方式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根据个人情况，选择适当的运动时间和强度，一般建议每次30-60分钟，每周3-5次。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确定运动时间和强度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避免剧烈运动和过度疲劳，运动时应有人陪伴，随身携带糖果等以防低血糖。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运动治疗的选择与实施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其他替代疗法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其他非药物治疗手段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辅助治疗、缓解症状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通过心理疏导、认知行为治疗等方式，缓解患者的焦虑、抑郁等情绪问题。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采用中药、针灸、推拿等方法，调理身体，改善症状。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如瑜伽、冥想等，有助于放松身心，减轻压力，从而改善血糖控制。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https://d.book118.com/905330132302011103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2024-09-13T06:31:50.948</cp:lastPrinted>
  <dcterms:created xsi:type="dcterms:W3CDTF">2024-09-12T22:31:50Z</dcterms:created>
  <dcterms:modified xsi:type="dcterms:W3CDTF">2024-09-12T22:31:53Z</dcterms:modified>
</cp:coreProperties>
</file>