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EE663-B91F-4313-829D-FA60948FB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33EB9-AAD1-4050-96D9-C65EF151C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1B4C0-3DF8-4036-810D-E8429B67C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58B5D-B7A9-41D4-AC9D-C32385129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13B6F4-4023-4ED7-AF3A-9BDF3E21B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EB77E-AF66-4C20-9250-061F73CA6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923EF4-8429-4B3C-9B24-D0A775F63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EAB2D1-1EFB-40A4-BACB-51CD73244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FBD28-435E-447B-807D-46471CC3F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DBF69-E327-45FF-BB94-9966CA59E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E34C5-47F0-452B-924C-D976A6766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332101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公司月总结报告\n## 1.本月护理业务发展概况\n### 1.1本月护理业务总量及增长情况\n### 1.2本月护理业务客户满意度分析\n### 1.3本月护理业务投诉处理及改进措施\n## 2.本月护理团队表现及培训情况\n### 2.1本月护理团队成员绩效及奖惩情况\n### 2.2本月护理团队培训计划及实施情况\n### 2.3本月护理团队人员流动及招聘情况\n## 3.本月护理质量与安全监控情况\n### 3.1本月护理质量检查及整改情况\n### 3.2本月护理安全事件及预防措施\n### 3.3本月护理风险管理与应急预案\n## 4.本月护理公司运营成本分析\n### 4.1本月护理公司成本支出及控制情况\n### 4.2本月护理公司营收及利润情况\n### 4.3本月护理公司财务管理及审计情况\n## 5.本月护理公司市场拓展与合作情况\n### 5.1本月护理公司市场推广及品牌建设情况\n### 5.2本月护理公司合作伙伴及项目拓展情况\n### 5.3本月护理公司竞争对手分析及应对策略\n## 6.本月护理公司发展规划与战略目标\n### 6.1本月护理公司短期发展规划及执行情况\n### 6.2本月护理公司中长期战略规划及调整情况\n### 6.3本月护理公司创新与持续发展情况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护理公司月总结报告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本月护理业务发展概况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总量达到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同比增长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环比增长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5%</a:t>
                </a:r>
                <a:endParaRPr/>
              </a:p>
            </p:txBody>
          </p:sp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本月护理业务总量</a:t>
                </a:r>
                <a:endParaRPr/>
              </a:p>
            </p:txBody>
          </p:sp>
        </p:grpSp>
        <p:grpSp>
          <p:nvGrpSpPr>
            <p:cNvPr id="22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住院护理占比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家庭护理占比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社区护理占比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20%</a:t>
                </a:r>
                <a:endParaRPr/>
              </a:p>
            </p:txBody>
          </p:sp>
          <p:sp>
            <p:nvSpPr>
              <p:cNvPr id="22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各业务板块占比</a:t>
                </a:r>
                <a:endParaRPr/>
              </a:p>
            </p:txBody>
          </p:sp>
        </p:grpSp>
        <p:grpSp>
          <p:nvGrpSpPr>
            <p:cNvPr id="22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市场需求增加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营销策略有效</a:t>
                </a:r>
                <a:endParaRPr/>
              </a:p>
            </p:txBody>
          </p:sp>
          <p:sp>
            <p:nvSpPr>
              <p:cNvPr id="22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业务增长原因分析</a:t>
                </a:r>
                <a:endParaRPr/>
              </a:p>
            </p:txBody>
          </p:sp>
        </p:grpSp>
      </p:grpSp>
      <p:pic>
        <p:nvPicPr>
          <p:cNvPr id="22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本月护理业务总量及增长情况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3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3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客户满意度调查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满意度总体得分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80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同比增长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环比增长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3%</a:t>
                </a:r>
                <a:endParaRPr/>
              </a:p>
            </p:txBody>
          </p:sp>
          <p:pic>
            <p:nvPicPr>
              <p:cNvPr id="23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各业务板块满意度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住院护理满意度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85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家庭护理满意度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80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社区护理满意度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75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</a:t>
                </a:r>
                <a:endParaRPr/>
              </a:p>
            </p:txBody>
          </p:sp>
          <p:pic>
            <p:nvPicPr>
              <p:cNvPr id="24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不满意原因及改进措施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服务态度问题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技术水平不足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沟通不畅</a:t>
                </a:r>
                <a:endParaRPr/>
              </a:p>
            </p:txBody>
          </p:sp>
          <p:pic>
            <p:nvPicPr>
              <p:cNvPr id="24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本月护理业务客户满意度分析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5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5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5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总量达到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同比下降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环比增长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5%</a:t>
                </a:r>
                <a:endParaRPr/>
              </a:p>
            </p:txBody>
          </p:sp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投诉总量</a:t>
                </a:r>
                <a:endParaRPr/>
              </a:p>
            </p:txBody>
          </p:sp>
        </p:grpSp>
        <p:grpSp>
          <p:nvGrpSpPr>
            <p:cNvPr id="25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服务质量投诉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收费问题投诉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其他投诉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</a:t>
                </a:r>
                <a:endParaRPr/>
              </a:p>
            </p:txBody>
          </p:sp>
          <p:sp>
            <p:nvSpPr>
              <p:cNvPr id="25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投诉类型分析</a:t>
                </a:r>
                <a:endParaRPr/>
              </a:p>
            </p:txBody>
          </p:sp>
          <p:sp>
            <p:nvSpPr>
              <p:cNvPr id="25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6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加强员工培训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调整收费标准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优化投诉处理流程</a:t>
                </a:r>
                <a:endParaRPr/>
              </a:p>
            </p:txBody>
          </p:sp>
          <p:sp>
            <p:nvSpPr>
              <p:cNvPr id="26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改进措施及效果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本月护理业务投诉处理及改进措施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本月护理团队表现及培训情况</a:t>
            </a:r>
            <a:endParaRPr/>
          </a:p>
        </p:txBody>
      </p:sp>
      <p:sp>
        <p:nvSpPr>
          <p:cNvPr id="26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绩效评估结果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15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名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奖惩措施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给予优秀员工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奖金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给予良好员工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对一般员工进行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本月护理团队成员绩效及奖惩情况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培训计划</a:t>
                </a:r>
                <a:endParaRPr/>
              </a:p>
            </p:txBody>
          </p:sp>
          <p:sp>
            <p:nvSpPr>
              <p:cNvPr id="2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技能培训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管理培训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次</a:t>
                </a:r>
                <a:endParaRPr/>
              </a:p>
            </p:txBody>
          </p:sp>
        </p:grpSp>
        <p:grpSp>
          <p:nvGrpSpPr>
            <p:cNvPr id="29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培训实施情况</a:t>
                </a:r>
                <a:endParaRPr/>
              </a:p>
            </p:txBody>
          </p:sp>
          <p:sp>
            <p:nvSpPr>
              <p:cNvPr id="2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技能培训参与率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管理培训参与率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团队建设参与率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70%</a:t>
                </a:r>
                <a:endParaRPr/>
              </a:p>
            </p:txBody>
          </p:sp>
        </p:grpSp>
        <p:grpSp>
          <p:nvGrpSpPr>
            <p:cNvPr id="29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培训效果评估</a:t>
                </a:r>
                <a:endParaRPr/>
              </a:p>
            </p:txBody>
          </p:sp>
          <p:sp>
            <p:nvSpPr>
              <p:cNvPr id="2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技能水平提升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管理能力提高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团队凝聚力增强</a:t>
                </a:r>
                <a:endParaRPr/>
              </a:p>
            </p:txBody>
          </p: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本月护理团队培训计划及实施情况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本月护理团队人员流动及招聘情况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人员流动情况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离职员工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新入职员工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内部调动员工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名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招聘渠道及效果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网络招聘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60%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人才市场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内部推荐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招聘满意度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80%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本月护理质量与安全监控情况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质量检查次数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总共进行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次质量检查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同比下降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环比增长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5%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整改情况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整改问题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整改率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100%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本月护理质量检查及整改情况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本月护理安全事件及预防措施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安全事件统计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总共发生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起安全事件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同比下降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20%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环比增长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0%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加强员工安全意识培训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完善安全管理制度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提高应急预案处理能力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本月护理风险管理与应急预案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风险识别与评估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识别风险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评估风险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应急预案制定与演练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制定应急预案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进行应急演练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次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https://d.book118.com/905332101114011111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护理公司月总结报告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2024-09-17T01:14:59.429</cp:lastPrinted>
  <dcterms:created xsi:type="dcterms:W3CDTF">2024-09-16T17:14:59Z</dcterms:created>
  <dcterms:modified xsi:type="dcterms:W3CDTF">2024-09-16T17:15:01Z</dcterms:modified>
</cp:coreProperties>
</file>