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6B17B-BEEE-4226-ACC3-75E4A627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2A4A8-B43F-4691-B547-B6503EBF5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344E5-53DA-4A3A-B4E8-5BFF58FA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63E1A-85C4-44B7-977B-093613AF0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42A37-DADE-4FF3-B4BB-0697C934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3D37BB-8D0D-4869-BCB3-01E4D6E2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E16514-2D73-48B8-8875-72D2D4B3C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53C49-168B-4698-B28E-6B0EF0247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C3A82-E259-454A-B132-400D56E10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2E854-5E70-40F0-BA7D-2F312B0C3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72EDD-09FC-4AA9-B139-2CBC386F6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332222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粮食行业粮食储存与食品安全管理培训ppt分享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粮食储存过程中的食品安全问题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粮食储存管理策略与实践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食品安全法规与标准解读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案例分析：成功企业的经验分享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通过科学合理的粮食储存，确保国家粮食供应稳定，维护国家安全。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保障国家粮食安全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调节市场供需平衡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25" r="2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提高粮食利用价值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通过粮食储存，调节市场供应，稳定市场价格，保障消费者利益。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通过储存过程中的加工、转化等技术手段，提高粮食的附加值和综合利用率。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粮食储存的意义和重要性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确保粮食在储存过程中的质量安全，防止霉变、虫害等问题。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安全储存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在保证安全的前提下，追求经济效益最大化，降低储存成本。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采用先进的储存技术和管理方法，提高粮食储存的效率和水平。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粮食储存的基本原则和要求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用于检测粮食质量和安全性的设备，如水分测定仪、真菌毒素检测仪等。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烘干设备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用于降低粮食水分的设备，如烘干塔、烘干机等。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清理设备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用于清除粮食中的杂质和不完善粒的设备，如筛网、风选机等。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用于存放粮食的建筑物或构筑物，具备防潮、防鼠、通风等功能。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输送设备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用于将粮食从收购、清理、烘干等环节输送到粮仓的设备，如输送机、提升机等。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粮食储存设施与设备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粮食储存过程中的食品安全问题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320" r="6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微生物污染与防治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微生物污染来源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粮食在储存过程中可能受到霉菌、细菌等微生物的污染，这些微生物会分解粮食中的有机物，产生有害物质。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微生物污染的危害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微生物污染会导致粮食变质、发霉，产生黄曲霉毒素等有害物质，对人体健康造成危害。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防治措施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采用低温、低湿、低氧等储存条件，控制微生物的生长和繁殖；使用防霉剂、杀菌剂等化学药剂，对粮食进行表面处理或熏蒸处理。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虫害种类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粮食储存过程中常见的虫害有米象、谷蠹、玉米象等。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虫害危害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虫害会蛀食粮食，造成粮食重量损失和品质下降，同时虫粪和虫尸也会对粮食造成污染。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采用清洁卫生、低温、低湿等储存条件，减少虫害的生存环境；使用磷化氢等熏蒸剂进行熏蒸处理，杀死虫害；采用生物防治方法，如利用天敌昆虫进行防治。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虫害防治与鼠害控制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化学污染来源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粮食在种植、收割、储存等过程中可能受到农药、化肥等化学物质的污染。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化学污染的危害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化学污染会对人体健康造成危害，如农药残留会导致中毒、致癌等。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加强农药、化肥等化学物质的管理和使用，减少其在粮食中的残留；推广有机农业、生态农业等环保农业模式，减少化学物质的使用；加强粮食质量检测和监督，确保粮食质量安全。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化学污染与预防措施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粮食储存管理策略与实践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入库前对粮食进行质量检验，包括水分、杂质、病虫害等指标，确保粮食符合储存标准。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根据粮食的品种、质量等级和产地等因素进行分类，以便后续管理和使用。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对入库的粮食进行标识，包括品种、数量、质量等级、入库日期等信息，方便后续查找和追溯。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入库管理：检验、分类、标识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保持库内湿度适宜，防止粮食吸湿受潮，影响品质。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根据粮食的储存要求，合理控制库内温度，避免粮食霉变、发芽等问题。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定期通风换气，保持库内空气流通，避免粮食因缺氧而变质。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在库管理：温度、湿度、通风控制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https://d.book118.com/905333222244011042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2024-09-04T02:53:41.639</cp:lastPrinted>
  <dcterms:created xsi:type="dcterms:W3CDTF">2024-09-03T18:53:41Z</dcterms:created>
  <dcterms:modified xsi:type="dcterms:W3CDTF">2024-09-03T18:53:43Z</dcterms:modified>
</cp:coreProperties>
</file>