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4EAF82-3014-4BCE-AF56-07F8F64D67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11A24B-D4A6-4058-9651-9F5ABDFE63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60CBFE-197E-43F1-A7CD-0EEFDBBF26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3639D8-BBCB-46DE-8798-8FC442D0F4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AEE99C-48A9-4CE3-85BD-F0C68D2650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9EDCE0-4B8F-4EE6-98B2-581C21799A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B2A012-C8E7-4FA2-9FCE-3790B3E56B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3EE7FE-4BAD-4498-BEEA-AE24ECA6F0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A3FF3F-51C0-473E-906E-46255D5DC3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06FA77-CA61-4C86-97C0-2202940273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FA8838-A288-4992-8B8A-6302E8C11F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533410010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直线相关与直线回归分析</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直线相关分析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直线回归分析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直线相关与直线回归的关系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直线相关与直线回归的案例分析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探究变量之间的关系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直线相关与回归分析是统计学中研究两个或多个变量之间关系的重要方法。通过这种方法，我们可以了解变量之间的相关程度、方向以及是否存在线性关系。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预测和决策支持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基于直线相关与回归分析的结果，我们可以建立预测模型，用于预测一个变量基于其他变量的值。这对于决策支持、趋势分析和风险管理等领域具有重要意义。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626" r="2262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数据分析的重要性</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描述和理解数据：通过直线相关与回归分析，我们可以描述数据中的趋势、模式和关系，进而更好地理解数据的内在结构和特点。</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验证假设和理论：直线相关与回归分析可用于验证特定的假设或理论。例如，在社会科学中，我们可以使用这种方法来检验某个社会现象或行为与另一个变量之间的关系是否符合预期的理论或假设。</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预测未来趋势：基于历史数据的分析，直线相关与回归分析可以帮助我们预测未来的趋势和变化。这对于企业决策、市场分析和经济预测等领域具有重要的应用价值。</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指导实践和政策制定：通过直线相关与回归分析的结果，我们可以为实践和政策制定提供科学的依据和指导。例如，在公共卫生领域，我们可以通过分析疾病发病率与各种因素之间的关系，来制定相应的预防和控制措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直线相关分析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直线相关的概念</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这种线性关系可以用一条直线来近似表示，因此称为直线相关。</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直线相关是指两个变量之间存在一种线性关系，即当一个变量发生变化时，另一个变量也会相应地发生线性变化。</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两个变量同向变化，即一个变量增加时，另一个变量也增加；或一个变量减少时，另一个变量也减少。</a:t>
            </a:r>
          </a:p>
        </p:txBody>
      </p:sp>
      <p:pic>
        <p:nvPicPr>
          <p:cNvPr id="6" name="Picture 6"/>
          <p:cNvPicPr>
            <a:picLocks noChangeAspect="1"/>
          </p:cNvPicPr>
          <p:nvPr/>
        </p:nvPicPr>
        <p:blipFill>
          <a:blip r:embed="rId2"/>
          <a:srcRect l="9741" r="974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正相关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两个变量反向变化，即一个变量增加时，另一个变量减少；或一个变量减少时，另一个变量增加。</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负相关</a:t>
            </a:r>
          </a:p>
        </p:txBody>
      </p:sp>
      <p:pic>
        <p:nvPicPr>
          <p:cNvPr id="10" name="Picture 10"/>
          <p:cNvPicPr>
            <a:picLocks noChangeAspect="1"/>
          </p:cNvPicPr>
          <p:nvPr/>
        </p:nvPicPr>
        <p:blipFill>
          <a:blip r:embed="rId3"/>
          <a:srcRect l="14167" r="1416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两个变量之间不存在线性关系，即它们的变化是独立的。</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零相关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直线相关的种类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相关系数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用于量化两个变量之间线性关系的强度和方向。常用的相关系数有皮尔逊相关系数和斯皮尔曼等级相关系数。</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6602" r="1660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皮尔逊相关系数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衡量两个变量之间的线性相关程度，取值范围在-1到1之间。接近1表示强正相关，接近-1表示强负相关，接近0表示弱相关或无关。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斯皮尔曼等级相关系数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衡量两个变量之间等级关系的强度和方向。它不考虑变量的具体数值，只考虑它们在各自总体中的排名。取值范围也在-1到1之间。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直线相关的度量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直线回归分析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通过回归分析，可以建立数学模型来描述变量之间的关系，并预测因变量的值。</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回归分析广泛应用于经济学、金融学、医学、社会学等领域。</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85" r="958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回归分析是一种统计学方法，用于研究因变量与自变量之间的线性关系。</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回归分析的概念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2002" r="200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9570" r="957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一元线性回归分析是研究一个自变量和一个因变量之间线性关系的方法。</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建立一元线性回归模型，需要确定回归系数，使得模型的预测值与实际观测值之间的误差最小。</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一元线性回归模型的检验包括拟合优度检验、回归系数的显著性检验等。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一元线性回归分析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26239" r="26239"/>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095" r="1095"/>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多元线性回归分析是研究多个自变量和一个因变量之间线性关系的方法。</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建立多元线性回归模型，需要确定各自变量的回归系数，以及模型的截距项。</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多元线性回归模型的检验包括拟合优度检验、回归系数的显著性检验、多重共线性检验等。</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在应用多元线性回归分析时，需要注意自变量的选择、模型的假设条件等问题。</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多元线性回归分析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https://d.book118.com/905334100100011120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2024-09-22T16:58:16.348</cp:lastPrinted>
  <dcterms:created xsi:type="dcterms:W3CDTF">2024-09-22T08:58:16Z</dcterms:created>
  <dcterms:modified xsi:type="dcterms:W3CDTF">2024-09-22T08:58:18Z</dcterms:modified>
</cp:coreProperties>
</file>