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53C1E-8D17-491F-83A9-B9E182342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80917-E061-4AD4-A3F3-3EC9CC668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6E777-57C2-4900-8A72-76BC18BC0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3BD22-756E-4CD1-9741-F25CD78B1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9D99D6-8BB8-4FB6-8D8A-BD8A2A72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E0CE6B-D186-4CA0-9956-0890C5227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FEC91C-CF72-42F0-8CF9-BA9B3BC18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D315E-894F-4A9D-8E1A-DBAC14208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D4B58-4D77-4052-A726-4E12B1EA2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98C0F-2A9D-473D-94AA-00225C719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9E8A6-39F5-4DDC-B733-57A009F60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40222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急性乌头碱中毒教学查房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急性乌头碱中毒概述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急性乌头碱中毒的治疗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急性乌头碱中毒的预防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急性乌头碱中毒的案例分析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相关法律法规与政策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急性乌头碱中毒概述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急性乌头碱中毒是指由于误食乌头碱或其化合物，导致体内乌头碱过量而引起的急性中毒。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恶心、呕吐、腹痛、腹泻、呼吸困难、心律失常、血压下降等，严重者可出现昏迷、休克甚至死亡。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主要由于误食乌头碱或其化合物，常见于误食附子、草乌等含有乌头碱的植物。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乌头碱通过抑制Na⁺/K⁺-ATP酶活性，引起细胞内外的离子分布失衡，导致心律失常和血压下降等心血管系统异常。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根据患者病史、症状和体征，结合实验室检查（如血尿常规、心电图等）可作出诊断。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需与其他原因引起的中毒、心血管疾病等相鉴别，如有机磷中毒、氯化钡中毒等。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急性乌头碱中毒的治疗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阿托品是急性乌头碱中毒的特效解毒剂，可以拮抗乌头碱的毒性作用，缓解中毒症状。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特效解毒剂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抗心律失常药物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利尿剂可以促进肾脏排泄乌头碱，减少其在体内的蓄积，有助于减轻中毒症状。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对于心律失常的患者，可以使用抗心律失常药物进行治疗，如利多卡因等。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在患者意识清醒的情况下，催吐可以减少胃肠道对乌头碱的吸收，减轻中毒症状。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对于意识不清或严重中毒的患者，应立即进行洗胃，以清除胃内残留的乌头碱。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对于心脏骤停的患者，应立即进行心肺复苏，以维持生命体征。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9" b="7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护理与康复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严密观察病情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对患者的病情状况和自身认知情况进行了解和评估。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对患者的心理状况进行了解和疏导，帮助患者缓解紧张、焦虑等情绪。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对患者进行康复指导，包括饮食、运动等方面的指导，帮助患者尽快康复。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急性乌头碱中毒的预防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普及急性乌头碱中毒知识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向公众宣传急性乌头碱中毒的危害、症状和预防措施，提高公众对中毒的认知和警惕性。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培训基层医务人员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加强对基层医务人员的培训，提高他们对急性乌头碱中毒的识别和救治能力，以便及时发现并处理中毒病例。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https://d.book118.com/905340222320011042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2024-09-04T07:56:38.458</cp:lastPrinted>
  <dcterms:created xsi:type="dcterms:W3CDTF">2024-09-03T23:56:38Z</dcterms:created>
  <dcterms:modified xsi:type="dcterms:W3CDTF">2024-09-03T23:56:40Z</dcterms:modified>
</cp:coreProperties>
</file>