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3901D-A4CB-435E-AE1B-17A2E0AD2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11FF83-6E38-40A7-9A27-D8E52EBF6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FB607F-DBFC-4291-8C73-F6B1998A9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ECC87-88C3-47A9-BFB8-9F372D58B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B30F96-E1BB-4A9B-8065-89F00A3760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8566F2-5A76-4631-90D3-C3A47AE7D8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ECE0DF-3C11-4F98-B610-3B49D73406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ACF9A-F3E2-4EB1-964C-87DCEF370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7105F8-B971-4C5B-B031-7CB807D4A2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A7137-055F-4C28-8BA6-0F1981AE8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7E8C94-CA67-4E7C-BFFD-BE8FEB20E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34032032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胶轮车可行性报告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项目背景与需求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胶轮车技术可行性分析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胶轮车经济可行性分析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胶轮车社会可行性分析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胶轮车实施方案与建议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项目背景与需求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介绍与胶轮车相关的政策法规，包括行业标准、环保要求等。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胶轮车技术发展现状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简要介绍当前胶轮车技术的发展水平，包括主要的技术特点和优势。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市场需求及趋势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分析市场对胶轮车的需求情况，以及未来市场的发展趋势和潜在增长点。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分析物流运输行业对胶轮车的需求，包括不同领域和场景下的应用需求。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物流运输需求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探讨城市建设中胶轮车的应用前景，如城市环卫、公共交通等领域。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城市建设需求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分析在应急救援领域，胶轮车所能发挥的作用和优势。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应急救援需求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技术创新带来的机遇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随着新材料、新能源等技术的不断发展，胶轮车的应用前景将更加广阔。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环保政策推动下的市场机遇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在环保政策日益严格的背景下，环保型胶轮车将具有更大的市场优势。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智能化、网联化趋势下的应用拓展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随着智能化、网联化技术的不断发展，胶轮车的智能化、网联化水平将不断提升，应用场景也将更加多样化。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胶轮车应用前景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胶轮车技术可行性分析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胶轮车技术原理及特点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技术原理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胶轮车是一种采用橡胶轮胎作为行走部件的车辆，其技术原理主要基于橡胶轮胎与地面之间的摩擦力来实现行驶。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胶轮车具有结构简单、机动灵活、越野能力强、承载能力大等特点，适用于多种复杂地形和恶劣环境。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国内技术发展现状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国内胶轮车技术经过多年发展，已经形成了较为完善的产业链和配套体系，具备了较强的自主研发和生产能力。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国外技术发展现状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国外胶轮车技术在材料、工艺、设计等方面相对先进，尤其在高端产品和智能化技术方面具有领先优势。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国内外技术差距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虽然国内胶轮车技术已经取得了显著进步，但在高端产品、智能化技术、环保性能等方面仍存在一定差距。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国内外技术发展现状对比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关键技术与难点解决方案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胶轮车的关键技术主要包括轮胎设计制造技术、底盘悬挂技术、动力传动技术等。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难点问题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在胶轮车研发过程中，需要解决轮胎耐磨性、抗刺穿性、承载能力以及底盘悬挂系统的稳定性和舒适性等问题。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1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针对以上难点问题，可以采取新型材料应用、结构优化设计、智能化控制技术等手段进行解决，同时加强试验验证和持续改进，提高产品的可靠性和性能。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5340" y="2000511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胶轮车经济可行性分析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28" r="1652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投资成本构成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胶轮车的投资成本主要包括车辆购置费、基础设施建设费、运营维护预备费等。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投资来源分析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投资来源可考虑政府财政拨款、企业自筹资金、银行贷款、社会资本投入等多元化渠道。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投资回收期预测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根据投资规模和预期收益，合理预测投资回收期，为投资决策提供参考。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投资成本估算及来源说明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运营成本构成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胶轮车的运营成本主要包括人员工资、能源消耗、维修保养、管理费用等。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收益评估方法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收益评估可采用客流量预测、票价收入预测、广告收入预测等多种方法进行综合评估。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盈亏平衡点分析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通过盈亏平衡点分析，确定胶轮车运营达到盈亏平衡所需的最低客流量或收入水平。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运营成本预测与收益评估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https://d.book118.com/905340320321011110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2024-09-16T08:42:01.014</cp:lastPrinted>
  <dcterms:created xsi:type="dcterms:W3CDTF">2024-09-16T00:42:01Z</dcterms:created>
  <dcterms:modified xsi:type="dcterms:W3CDTF">2024-09-16T00:42:03Z</dcterms:modified>
</cp:coreProperties>
</file>