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1986D2-10A0-4BD4-97DD-EA2D649282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26F789-0A38-4FDB-B313-8708C34106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BFBAC5-C32F-4DBB-9A26-A47329209F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819E43-111C-4E29-AE9C-889951AC62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D04A4F0-0DC2-47E3-9C6D-26041A246A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7C90EDC-B9B1-4115-9698-1930BE217F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C27AC49-E2E4-48EF-8EDF-6783B8D692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7C6C7B-90DC-4310-93F3-396AB26542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61EF49-3BEA-49F3-BB13-A54CD9A973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50371C-7D23-402F-9F59-E2B6F6D081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E25A8F-8232-442B-BB37-9022CE7141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5340324003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建筑企业管理体系与质量管理体系的协同作用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建筑企业管理体系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质量管理体系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协同作用分析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协同作用在建筑企业的应用实践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建筑行业的重要性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建筑行业是国民经济的重要组成部分，对于推动经济增长、改善民生具有重要作用。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528" r="16528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企业管理体系与质量管理体系的关联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企业管理体系是建筑企业运营的基础，而质量管理体系则是确保建筑产品质量的关键。二者相互依存、相互促进，共同构成了建筑企业的核心竞争力。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协同作用的必要性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随着建筑市场的竞争加剧和客户需求的多样化，建筑企业需要不断提高自身的管理水平和产品质量。实现企业管理体系与质量管理体系的协同作用，有助于提升企业的整体绩效，增强市场竞争力。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272111" y="1332346"/>
            <a:ext cx="8763000" cy="5543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企业管理体系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60628" y="2068171"/>
            <a:ext cx="8972550" cy="7637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包括组织结构、职责权限、规章制度、资源保障等方面，旨在确保企业日常运营的顺利进行。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92537" y="3112406"/>
            <a:ext cx="8763000" cy="5543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质量管理体系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60628" y="3840062"/>
            <a:ext cx="8972550" cy="76353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以质量管理为核心，通过制定质量方针、目标、策划、控制、保证和改进等一系列活动，确保建筑产品的质量符合预期要求。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29113" y="4825747"/>
            <a:ext cx="8766979" cy="64455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协同作用的表现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60628" y="5562499"/>
            <a:ext cx="8972550" cy="76498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企业管理体系为质量管理体系提供了基础保障和运行环境；质量管理体系则通过持续改进和优化，推动企业整体管理水平的提升。二者在相互作用中不断完善和发展，共同推动建筑企业的持续进步。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管理体系概述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建筑企业管理体系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清晰的组织架构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建筑企业应建立明确的组织架构，包括高层管理、中层管理和基层执行三个层级，确保各层级之间职责明确，沟通顺畅。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职责划分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各部门和岗位应有明确的职责划分，避免工作重叠和缺位，提高工作效率。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决策流程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企业应建立科学的决策流程，包括问题提出、方案制定、评估选择、决策执行和反馈调整等环节，确保决策的科学性和有效性。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组织架构与职责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542" r="14542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企业应制定科学的招聘计划，通过面试、笔试等方式选拔优秀人才，确保员工素质符合岗位要求。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员工招聘与选拔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企业应建立完善的培训体系，包括新员工入职培训、在岗培训、专业技能培训等，提高员工的业务水平和综合素质。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企业应建立公正的绩效管理制度，对员工的工作表现进行定期评估，并根据评估结果进行奖惩和晋升。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绩效管理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人力资源管理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企业应定期进行财务分析，包括财务报表分析、财务比率分析等，为企业决策提供财务数据支持。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预算管理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企业应制定全面的预算计划，包括收入预算、支出预算、现金流预算等，确保企业资金的有效利用。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成本控制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企业应建立严格的成本控制制度，通过采购管理、库存管理等方式降低企业成本，提高企业盈利能力。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财务管理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企业应建立规范的采购流程，包括供应商选择、价格谈判、合同签订等环节，确保采购物资的质量和价格合理。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采购管理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企业应建立科学的库存管理制度，包括物资入库、出库、盘点等环节，确保库存物资的安全和完整。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企业应建立高效的物资调配机制，根据项目进度和实际需求进行物资调配，确保项目的顺利进行。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物资调配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物资管理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质量管理体系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制定明确的质量方针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确立企业质量管理的指导思想和原则，明确质量管理工作的方向和重点。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设定可量化的质量目标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根据企业实际情况和市场需求，设定具体、可量化的质量目标，如产品合格率、客户满意度等。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传达与落实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通过企业内部宣传、培训等方式，使全体员工了解并贯彻质量方针和目标。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质量方针与目标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市场需求分析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深入了解客户需求和市场趋势，为产品设计和开发提供有力支持。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产品设计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遵循质量方针和目标，进行产品设计和开发，确保产品满足客户需求和相关法规标准。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过程策划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针对产品生产过程，制定详细的过程策划方案，明确生产流程、工艺要求、检验标准等。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质量策划与设计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67" r="11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来料检验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过程控制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成品检验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质量控制与保证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对供应商提供的原材料进行严格检验，确保原材料质量符合标准要求。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按照相关法规和企业标准，对成品进行全面检验，确保产品合格后方可出厂。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对生产过程中的关键工序和特殊过程进行重点控制，确保产品质量稳定可靠。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针对生产过程中出现的问题和不足，及时进行改进和优化，提高产品质量和生产效率。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https://d.book118.com/905340324003011103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2024-09-12T04:24:27.992</cp:lastPrinted>
  <dcterms:created xsi:type="dcterms:W3CDTF">2024-09-11T20:24:28Z</dcterms:created>
  <dcterms:modified xsi:type="dcterms:W3CDTF">2024-09-11T20:24:30Z</dcterms:modified>
</cp:coreProperties>
</file>