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62B3F-CA62-4CC6-B4AB-2AAAA8E4D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16FAF-EC62-449C-9893-3F870858F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B76A2-CCCF-4530-95C6-0956D51D8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DD403-EA45-4EA5-B4C3-BA28BADA6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4B9CE1-70E2-4597-8133-99AF2B0E3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A4C32A-C071-48C1-94A6-759A156BA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A0306C-0717-4BFE-AABC-EC3E9E7AE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575D9-2C64-413A-86ED-BA329C0FC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43EEC-5ED2-4C13-A48F-1A80A272A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851F8-01B8-4759-954F-3A3E707D8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37FA8-926E-4C3A-A793-AA9693254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4124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护理人员应急预案培训课件紧急情况下的沟通技巧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紧急情况下的沟通技巧概述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护理人员应急预案培训内容与要求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紧急情况下的沟通技巧实践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案例分析：成功与失败的紧急沟通案例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在紧急情况下，护理人员的沟通技巧直接关系到患者的安全和救治效果。通过培训，提高护理人员的沟通水平，有助于保障患者的生命安全。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提高应急反应能力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通过培训，使护理人员掌握在紧急情况下的有效沟通技巧，能够迅速、准确地传递信息，提高应急反应速度和效率。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提升医疗团队协作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紧急情况下，医疗团队成员之间的有效沟通是协作的关键。通过培训，促进护理人员与其他医疗团队成员之间的默契配合，提升整体救治效果。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本课件适用于医疗机构内所有护理人员，包括护士、护理员等。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主要针对在紧急情况下需要与患者、家属、医生及其他医疗团队成员进行沟通的护理人员。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紧急情况下的沟通技巧概述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沟通的定义与重要性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有效的沟通是建立良好人际关系、提高工作效率和应对紧急情况的基础。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沟通是人与人之间传递信息、交流思想和情感的过程。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需要在有限的时间内快速传递关键信息。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时间紧迫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信息量大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情绪紧张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822" r="1782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涉及多方面的信息和资源调配。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相关人员可能处于高度紧张和焦虑状态。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紧急情况下的沟通特点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通过有效的沟通技巧，确保关键信息在紧急情况下能够准确、及时地传递。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促进信息准确传递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运用沟通技巧可以帮助相关人员缓解紧张情绪，保持冷静和理智。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缓解紧张情绪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良好的沟通技巧有助于加强团队协作，提高应对紧急情况的效率。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提高协作效率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沟通技巧在应急处理中的作用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护理人员应急预案培训内容与要求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应急预案培训内容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紧急情况的识别与评估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培训护理人员如何准确识别紧急情况，并对其进行快速评估，以确定适当的应急响应级别。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应急预案的启动与执行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介绍应急预案的启动条件、流程和步骤，以及护理人员在应急响应中的职责和任务。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紧急情况下的沟通技巧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重点讲解在紧急情况下如何与医生、患者及其家属进行有效沟通，包括信息传递、情绪安抚和协作配合等方面。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加强团队协作与沟通能力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培训过程中应注重团队协作和沟通能力的培养，提高护理人员在紧急情况下的协作效率和沟通能力。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掌握应急预案的基本知识和操作技能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护理人员应熟练掌握应急预案的相关内容，能够在紧急情况下迅速启动并执行预案。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提高应对突发事件的能力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通过培训，护理人员应提高应对突发事件的能力，包括快速反应、准确判断和有效处置等方面。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采用理论授课与实践操作相结合的方式，使护理人员既掌握理论知识，又能熟练进行实际操作。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理论授课与实践操作相结合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组织护理人员进行分组讨论和案例分析，分享经验和教训，提高应对突发事件的能力。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分组讨论与案例分析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定期组织护理人员进行应急预案培训和考核，确保培训效果和质量。同时，根据考核结果对培训内容进行持续改进和优化。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定期培训与考核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https://d.book118.com/905341241023011101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2024-09-09T09:23:33.077</cp:lastPrinted>
  <dcterms:created xsi:type="dcterms:W3CDTF">2024-09-09T01:23:33Z</dcterms:created>
  <dcterms:modified xsi:type="dcterms:W3CDTF">2024-09-09T01:23:35Z</dcterms:modified>
</cp:coreProperties>
</file>