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0F873-49C1-4D61-A2A4-036F68FEC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E6DD6-638F-4D41-B065-184D2B69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CC20C-1B95-4ED6-97B8-412ABA7C4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9E8B7-994C-4149-B833-936C37A86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3236C-A4CE-4CD6-8FA1-3242DA6C5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70E40-B4FF-4A9F-9933-3525DF4D5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C70B1-82EF-41B2-9415-941A459CF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FEA09-6AD9-4D6D-ABE3-44F6CCA9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F36C3-E08F-4FAF-AD1D-9122F03D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C4049-EB02-4617-93F9-A49252795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AE6D-5E03-4E4E-A29C-EB1462E9E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430441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脊髓损伤后神经源性膀胱康复护理进展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脊髓损伤后神经源性膀胱概述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康复护理现状与进展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神经源性膀胱的药物治疗进展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神经源性膀胱的非药物治疗进展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脊髓损伤后神经源性膀胱概述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56" r="23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神经源性膀胱是由于神经系统的病变导致膀胱和尿道的功能障碍，进而引起储尿和排尿异常。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根据病变部位和程度，神经源性膀胱可分为上运动神经元病变和下运动神经元病变两类。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脊髓损伤是最常见的导致神经源性膀胱的病因之一，其他原因包括神经系统疾病、创伤、肿瘤等。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脊髓损伤后，神经传导通路受损，导致膀胱和尿道肌肉收缩异常，储尿和排尿功能受到影响。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神经源性膀胱的临床表现包括尿急、尿频、尿失禁、排尿困难、尿潴留等。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诊断神经源性膀胱需要结合患者的病史、体格检查、实验室检查和影像学检查，如尿常规、尿培养、残余尿量测定、膀胱尿道造影等。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康复护理现状与进展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促进膀胱功能恢复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通过康复护理，可以帮助脊髓损伤患者恢复膀胱功能，减少并发症，提高生活质量。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预防泌尿系统感染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神经源性膀胱容易引发泌尿系统感染，康复护理可以预防感染，降低感染风险。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减轻家庭和社会负担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康复护理可以帮助患者尽快回归家庭和社会，减轻家庭和社会负担。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恢复膀胱功能，提高患者生活质量，预防并发症。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个性化、科学化、全面化、长期化。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康复护理的方法与技术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膀胱功能训练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通过膀胱功能训练，帮助患者恢复膀胱括约肌功能，提高膀胱容量和排尿能力。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药物治疗可以缓解膀胱痉挛，减少尿频、尿急等症状。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间歇导尿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通过间歇导尿的方法，帮助患者建立自主排尿机制，减少残余尿量，预防泌尿系统感染。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物理治疗可以改善局部血液循环，促进神经再生，提高膀胱肌肉的收缩力。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https://d.book118.com/905343044103011044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2024-09-06T14:32:21.594</cp:lastPrinted>
  <dcterms:created xsi:type="dcterms:W3CDTF">2024-09-06T06:32:21Z</dcterms:created>
  <dcterms:modified xsi:type="dcterms:W3CDTF">2024-09-06T06:32:23Z</dcterms:modified>
</cp:coreProperties>
</file>