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6CD5E-69E2-4D9F-97CD-7F28FC20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1CD09-3210-4D30-A636-8F367F7A9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C2BCD-F8BE-43D1-AF23-F3C138C91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E045D-09AF-4300-BF0B-0D17C177A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CB85B-0B81-426A-81EB-1B19DB18E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3298C-A4C1-491E-953F-F17C31C5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8B29F-D5BD-4CFD-A9CD-6B4C60B70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26E71-0381-4786-837A-E34F8C33B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F673B-D28F-45C9-87AF-F03EEAA5F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A9EEE-DDBF-4FE8-94BA-101E8D495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B16F0-D95F-4E22-B015-AAC1AB50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431041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罗兰贝格模版课件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罗兰贝格公司介绍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罗兰贝格行业分析方法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罗兰贝格战略分析框架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罗兰贝格市场分析工具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罗兰贝格竞争策略分析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罗兰贝格企业案例研究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罗兰贝格公司介绍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公司自成立以来，一直致力于为企业提供战略、运营、市场、人力资源等方面的咨询服务。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罗兰贝格在50多个国家设有分支机构，拥有超过2000名专业咨询顾问。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罗兰贝格成立于1947年，总部位于德国慕尼黑，是一家全球知名的管理咨询公司。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罗兰贝格的主要业务领域包括企业战略、运营管理、市场营销、组织变革、数字化转型等。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公司为客户提供定制化的咨询服务，根据客户需求量身定制解决方案。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除了传统的面对面咨询服务，罗兰贝格还提供在线咨询、培训和数字化工具等产品。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罗兰贝格的市场定位是为企业提供高端、专业的咨询服务，主要服务于大型企业和集团公司。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公司的竞争优势在于其专业的咨询团队、丰富的行业经验和卓越的口碑。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罗兰贝格在管理咨询领域拥有很高的声誉和地位，多次被评为全球最佳管理咨询公司之一。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公司市场定位与竞争优势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罗兰贝格行业分析方法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了解行业未来发展方向和变化趋势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罗兰贝格行业趋势分析主要关注市场需求、技术进步、政策法规、经济环境等方面的变化，通过深入研究和分析，预测行业未来的发展趋势和方向，为企业的战略决策提供依据。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分析行业内企业的竞争地位和市场份额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兰贝格行业竞争格局分析包括对行业内企业的市场定位、产品特点、营销策略等方面的研究，以及各企业市场份额的统计和分析。通过这种分析，可以了解企业在行业中的竞争地位，为企业制定竞争策略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识别影响行业成功的关键因素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罗兰贝格行业成功要素分析旨在找出影响行业成功的关键因素，如技术创新能力、品牌影响力、渠道建设、成本控制等。了解这些要素是企业制定竞争策略、提升市场地位的重要前提。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行业成功要素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https://d.book118.com/905343104144011041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2024-09-02T03:17:22.597</cp:lastPrinted>
  <dcterms:created xsi:type="dcterms:W3CDTF">2024-09-01T19:17:22Z</dcterms:created>
  <dcterms:modified xsi:type="dcterms:W3CDTF">2024-09-01T19:17:24Z</dcterms:modified>
</cp:coreProperties>
</file>