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C3DDDE-76C5-4D60-A6DB-8C33736C7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4AFF80-C4A8-4AFB-A881-4123A458D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1AF79F-B872-46D9-B57C-8220689701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5B73F6-11D9-4A68-AB99-3CCDC06621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2AD8A6-3DC4-413D-A7B4-B25FF290CA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6606DA-9F3D-4FFD-8C7B-8DE6B56EC1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6B5BDD-319B-4922-894E-6762F785B6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9ABA0F-8378-4CD7-A1B2-220FE463E1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21A32-541A-47E1-98C0-972F5B80DC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E1DEC-3852-4F27-A7F7-D5092038C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B53CB-5762-4455-96F3-C8FB9CC04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34333310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助产术式中的急救技能与知识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急救技能与知识在助产术中的重要性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常见助产术式及其风险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急救技能在助产术中的应用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急救药物在助产术中的应用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助产士在急救过程中的角色与职责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提高助产士急救技能与知识的途径和方法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急救技能与知识在助产术中的重要性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65" b="20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掌握急救技能和知识可以帮助助产士在分娩过程中预防和应对各种紧急情况，如胎儿窘迫、产后出血等，从而保障母婴安全。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通过急救技能和知识，助产士能够迅速识别并处理分娩过程中可能出现的并发症，如难产、胎膜早破等，确保母婴平安。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保障母婴安全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及时识别和处理并发症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预防和应对紧急情况</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具备急救技能和知识的助产士能够在遇到突发情况时迅速作出反应，采取正确的急救措施，稳定母婴状况。</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增强应急反应能力</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掌握急救技能和知识的助产士能够更好地与医生、护士等其他医护人员协作，共同应对分娩过程中的紧急情况。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提高团队协作能力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提高助产士应对突发情况能力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通过系统学习和实践急救技能和知识，助产士可以更加熟练地进行各项操作，减少因操作失误导致的医疗事故风险。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减少操作失误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具备急救技能和知识的助产士对分娩过程中的潜在风险有更高的警觉性，能够及时发现并处理可能出现的问题，降低医疗事故的发生率。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提高风险意识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降低医疗事故风险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常见助产术式及其风险</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指胎儿通过母体产道自然娩出的过程。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自然分娩定义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急救措施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83" r="12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可能出现难产、胎儿窘迫、产后出血等并发症。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包括产程监测、胎儿心率监测、及时识别并处理异常情况。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自然分娩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通过手术切开母体腹部及子宫，取出胎儿的助产方式。</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250" r="16250"/>
          <a:stretch>
            <a:fillRect/>
          </a:stretch>
        </p:blipFill>
        <p:spPr>
          <a:xfrm>
            <a:off x="8816628" y="1536628"/>
            <a:ext cx="1898908"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剖宫产定义</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手术创伤、出血、感染、麻醉意外等。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包括迅速止血、保持呼吸道通畅、抗休克治疗、预防感染等。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急救措施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剖宫产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产钳助产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产钳助产定义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使用产钳协助胎儿娩出的助产方式。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产道损伤、胎儿颅骨骨折、颅内出血等。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急救措施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包括检查产道裂伤情况并及时缝合、评估新生儿状况并给予相应处理。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使用胎头吸引器协助胎儿娩出的助产方式。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胎头吸引术定义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胎头血肿、颅内出血、新生儿窒息等。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a:t>
            </a:r>
          </a:p>
        </p:txBody>
      </p:sp>
      <p:pic>
        <p:nvPicPr>
          <p:cNvPr id="10" name="Picture 10"/>
          <p:cNvPicPr>
            <a:picLocks noChangeAspect="1"/>
          </p:cNvPicPr>
          <p:nvPr/>
        </p:nvPicPr>
        <p:blipFill>
          <a:blip r:embed="rId3"/>
          <a:srcRect l="15792" r="15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1708" r="11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包括立即清理呼吸道、给予氧气吸入、评估新生儿状况并及时转儿科治疗。</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急救措施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胎头吸引术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急救技能在助产术中的应用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心肺复苏术的实施步骤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包括检查患者反应、呼叫急救、开放气道、人工呼吸和胸外按压等步骤。</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注意事项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在实施心肺复苏术时，需注意保持患者呼吸道通畅，避免过度通气，同时注意观察患者反应和生命体征变化。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心肺复苏术的重要性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在分娩过程中，产妇或新生儿可能出现心跳骤停等紧急情况，此时及时进行心肺复苏术至关重要。</a:t>
            </a:r>
          </a:p>
        </p:txBody>
      </p:sp>
      <p:pic>
        <p:nvPicPr>
          <p:cNvPr id="10" name="Picture 10"/>
          <p:cNvPicPr>
            <a:picLocks noChangeAspect="1"/>
          </p:cNvPicPr>
          <p:nvPr/>
        </p:nvPicPr>
        <p:blipFill>
          <a:blip r:embed="rId2"/>
          <a:srcRect l="15500" r="15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心肺复苏术（CPR）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包扎技术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对于产妇或新生儿的外伤或手术切口，助产士需掌握包扎技术，如使用绷带、纱布等进行包扎，以保护伤口、减少感染风险。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止血技术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针对分娩过程中可能出现的产后出血等紧急情况，助产士需掌握止血技术，如使用止血带、填塞等方法。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注意事项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在实施止血与包扎技术时，需注意保持无菌操作，避免交叉感染，同时注意观察伤口情况和患者生命体征变化。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止血与包扎技术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在分娩过程中，产妇可能出现脱水、休克等紧急情况，此时助产士需掌握静脉输液技术，以及时补充血容量。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静脉输液技术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针对产后出血等严重情况，可能需要进行输血治疗。助产士需了解输血指征、血型匹配及输血过程中的注意事项。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输血技术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在实施静脉输液与输血技术时，需严格遵守无菌操作原则，避免输液反应和感染风险。同时需密切观察患者生命体征变化，及时调整治疗方案。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注意事项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静脉输液与输血技术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https://d.book118.com/905343333102011034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2024-08-29T16:09:38.868</cp:lastPrinted>
  <dcterms:created xsi:type="dcterms:W3CDTF">2024-08-29T08:09:38Z</dcterms:created>
  <dcterms:modified xsi:type="dcterms:W3CDTF">2024-08-29T08:09:41Z</dcterms:modified>
</cp:coreProperties>
</file>