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12414D-A3BF-4100-9395-FCE995A3E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F11E7C-6B37-4707-91B4-081E8A393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E030DA-F913-4A23-8A98-3CA6FFA26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304C97-11B4-40A7-804E-80576AFFE2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338753-50B9-44BF-82F7-A22087D329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2CA0BF-8F57-4D6D-877E-9F30052058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4106A1-83F0-43A2-A829-068E5F10D7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989D02-AB2D-4A3C-AD63-857AC2151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16DEDF-DF8F-41D6-8EBD-E33C32B4C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6F24D0-457B-4CAD-940C-B8B781F12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0562E8-F5DE-4C36-A8D0-55CB49950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3440320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人力资源培训理论与实务</a:t>
            </a:r>
          </a:p>
        </p:txBody>
      </p:sp>
      <p:sp>
        <p:nvSpPr>
          <p:cNvPr id="3" name="AutoShape 3"/>
          <p:cNvSpPr/>
          <p:nvPr/>
        </p:nvSpPr>
        <p:spPr>
          <a:xfrm>
            <a:off x="3372951" y="4479967"/>
            <a:ext cx="2056587" cy="434059"/>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汇报人：&lt;XXX&gt;</a:t>
            </a:r>
            <a:endParaRPr lang="en-US" sz="1100"/>
          </a:p>
        </p:txBody>
      </p:sp>
      <p:sp>
        <p:nvSpPr>
          <p:cNvPr id="4" name="AutoShape 4"/>
          <p:cNvSpPr/>
          <p:nvPr/>
        </p:nvSpPr>
        <p:spPr>
          <a:xfrm>
            <a:off x="6887803" y="4487418"/>
            <a:ext cx="2077143"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2023-12-30</a:t>
            </a:r>
            <a:endParaRPr lang="en-US" sz="1100"/>
          </a:p>
        </p:txBody>
      </p:sp>
      <p:sp>
        <p:nvSpPr>
          <p:cNvPr id="5" name="AutoShape 5"/>
          <p:cNvSpPr/>
          <p:nvPr/>
        </p:nvSpPr>
        <p:spPr>
          <a:xfrm>
            <a:off x="352425" y="345394"/>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人力资源培训理论</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人力资源培训实务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培训方法与技术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人力资源培训的发展趋势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人力资源培训案例分析</a:t>
            </a:r>
          </a:p>
        </p:txBody>
      </p:sp>
      <p:sp>
        <p:nvSpPr>
          <p:cNvPr id="6" name="AutoShape 6"/>
          <p:cNvSpPr/>
          <p:nvPr/>
        </p:nvSpPr>
        <p:spPr>
          <a:xfrm>
            <a:off x="6340996" y="373969"/>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人力资源培训理论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培训的定义：培训是一种有计划、连续性的过程，通过提供必要的知识、技能和态度，帮助员工提升个人和职业能力，以适应组织发展和工作需求。</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培训的目的</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提高员工的工作效率和工作质量。</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增强员工的职业能力和竞争力。</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促进组织的可持续发展和战略目标的实现。</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05</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培训的定义与目的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402" r="1740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15" name="TextBox 15"/>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16" name="TextBox 16"/>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培训的重要性</a:t>
            </a:r>
          </a:p>
        </p:txBody>
      </p:sp>
      <p:sp>
        <p:nvSpPr>
          <p:cNvPr id="38" name="TextBox 38"/>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提升员工的工作技能和知识水平，增强员工的综合素质和竞争力。</a:t>
            </a:r>
          </a:p>
        </p:txBody>
      </p:sp>
      <p:sp>
        <p:nvSpPr>
          <p:cNvPr id="39" name="TextBox 3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提高员工的工作满意度和忠诚度，增强组织的凝聚力和向心力。</a:t>
            </a:r>
          </a:p>
        </p:txBody>
      </p:sp>
      <p:sp>
        <p:nvSpPr>
          <p:cNvPr id="40" name="TextBox 40"/>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促进组织的创新和发展，提升组织的竞争力和市场地位。</a:t>
            </a:r>
          </a:p>
        </p:txBody>
      </p:sp>
      <p:sp>
        <p:nvSpPr>
          <p:cNvPr id="41" name="TextBox 41"/>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降低员工流失率，减少因人员流动带来的成本和风险。</a:t>
            </a:r>
          </a:p>
        </p:txBody>
      </p:sp>
      <p:sp>
        <p:nvSpPr>
          <p:cNvPr id="42" name="TextBox 42"/>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人力资源开发理论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人力资源开发理论强调通过培训和发展个人和团队的能力，以实现组织的战略目标。该理论为培训的规划和管理提供了理论支持和实践指导。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学习理论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学习理论是培训的基础，它解释了人们如何学习以及学习过程中的影响因素，为培训课程的设计和实施提供了指导。</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组织发展理论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组织发展理论关注于通过改变组织的结构和文化来提升组织的整体效能。该理论对培训在组织变革中的作用和价值提供了重要的启示。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125" r="13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583" r="15583"/>
          <a:stretch>
            <a:fillRect/>
          </a:stretch>
        </p:blipFill>
        <p:spPr>
          <a:xfrm>
            <a:off x="9121094"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人力资源培训实务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明确培训的目的和期望结果，为后续的培训计划制定提供依据。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确定培训目标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收集需求信息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分析需求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通过调查问卷、访谈、观察等方式收集员工在技能、知识和态度等方面的需求。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对收集到的需求信息进行整理、分类和评估，确定培训的重点和优先级。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培训需求分析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制定培训内容</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确定培训形式</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安排培训时间</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制定预算</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培训计划制定</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根据培训需求分析结果，确定培训的主题、课程和教材。</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选择适合的培训方式，如线上培训、线下培训、内部培训或外部培训等。</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根据员工的可用时间和企业的需求，合理安排培训的时间和频率。</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根据培训计划，估算所需的培训费用，并制定相应的预算。</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按照培训计划，组织员工参加培训，确保培训的顺利进行。</a:t>
            </a:r>
          </a:p>
        </p:txBody>
      </p:sp>
      <p:pic>
        <p:nvPicPr>
          <p:cNvPr id="5" name="Picture 5"/>
          <p:cNvPicPr>
            <a:picLocks noChangeAspect="1"/>
          </p:cNvPicPr>
          <p:nvPr/>
        </p:nvPicPr>
        <p:blipFill>
          <a:blip r:embed="rId2"/>
          <a:srcRect l="16792" r="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实施培训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通过考试、问卷调查、面谈等方式，对员工的培训成果进行评估，以检验培训的有效性。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培训效果评估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根据评估结果，对培训计划进行反馈和调整，以提高培训效果。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反馈与改进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培训实施与评估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培训方法与技术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总结词：实践性强</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在职培训是一种实践性的培训方法，通过实际工作场景中的任务和问题，让员工在实践中学习和掌握所需技能。这种方法能够提高员工的实际操作能力和问题解决能力，同时也有助于员工更好地理解企业的运营流程和业务需求。</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在职培训</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总结词：系统性强</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详细描述：课堂培训是一种传统的培训方法，通过集中式的授课方式，系统地向员工传授知识和技能。这种方法能够使员工全面地了解和掌握所需知识，同时也有助于员工之间的交流和互动。</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课堂培训</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https://d.book118.com/905344032032011034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2024-08-29T13:46:05.237</cp:lastPrinted>
  <dcterms:created xsi:type="dcterms:W3CDTF">2024-08-29T05:46:05Z</dcterms:created>
  <dcterms:modified xsi:type="dcterms:W3CDTF">2024-08-29T05:46:07Z</dcterms:modified>
</cp:coreProperties>
</file>