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8EBF8-3DAA-474B-B7FA-C85040CC1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E7E19-7BA8-4627-B315-62629486A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81F9B-597F-480B-8FC2-74C9ED297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794903-9E18-4E4D-B158-867F13C62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0EAECC-FC29-43D8-85D1-E2A1143F1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262A52-B1EF-49F1-A248-9135002F7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70BC8D-BF76-47B5-9015-0F5762F5F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C80A6-DEE9-4F98-AA46-45A2816C9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18167-4E17-49CC-9666-4227B8F22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796DB-AF9D-4EC3-BBD1-B9F430F69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37059-F81A-4D9B-8917-B0AC7AD38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3440410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集团公司培训工作总结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培训计划与目标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培训内容与形式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培训成果与反馈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培训问题与改进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未来培训展望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培训计划与目标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通过问卷调查、访谈等方式，了解员工在工作中遇到的问题和培训需求，为制定培训计划提供依据。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培训课程设计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培训时间安排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根据需求分析结果，设计针对性强、内容丰富的培训课程，包括理论知识和实践操作等方面。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合理安排培训时间，确保员工能够充分参与并完成培训任务。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培训计划的制定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794" r="1479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通过培训，使员工掌握岗位所需的专业技能和知识，提高工作效率和质量。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提高员工技能水平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加强员工之间的沟通与协作能力，形成良好的团队合作精神。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培养团队合作精神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通过培训，提高员工的综合素质和职业素养，增强企业竞争力。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提升员工综合素质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通过培训，为企业培养后备人才，推动企业可持续发展。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培训目标的设定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统计员工参与培训的人数、课程等情况，了解员工的参与程度和满意度。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培训参与情况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通过考试、问卷调查等方式，对培训效果进行评估，了解员工对培训内容的掌握程度和应用情况。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收集员工对培训的意见和建议，针对存在的问题进行改进和优化，提高培训质量和效果。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培训反馈与改进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培训计划的实施情况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培训内容与形式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167" r="201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确保员工掌握公司核心业务，提高工作效率。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业务知识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加强员工之间的沟通与协作能力，提升团队凝聚力。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沟通与团队协作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培养潜在管理人才，提升公司整体管理水平。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领导力培养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加强员工对法律法规及公司制度的了解，规范行为。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法律法规与公司制度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培训内容的选取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培训形式的多样性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组织内部培训、外部培训、研讨会等，面对面交流学习。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利用在线教育平台、企业内部学习系统等进行远程学习。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通过实际操作、案例分析等方式，提高员工实际操作能力。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组织小组讨论、角色扮演等活动，促进员工之间的互动交流。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线下培训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互动交流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考核评估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通过考试、问卷调查等方式评估员工学习效果。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建立有效的反馈机制，收集员工对培训的意见和建议。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跟踪评估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定期对员工的工作表现进行跟踪评估，检验培训成果。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培训成果与反馈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https://d.book118.com/905344041032011034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2024-08-29T13:46:05.518</cp:lastPrinted>
  <dcterms:created xsi:type="dcterms:W3CDTF">2024-08-29T05:46:05Z</dcterms:created>
  <dcterms:modified xsi:type="dcterms:W3CDTF">2024-08-29T05:46:07Z</dcterms:modified>
</cp:coreProperties>
</file>