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2704B-90E3-41F2-849A-EAF07D33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E2942-E7F7-4A5C-83B3-E584C88C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CCE73-60D5-4B1B-B028-C584854A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B1AAE-85CF-4ADC-81A5-37D4078A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38E65-DA06-4B16-A621-09F509D34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8CA58-90C9-4CCB-A463-0B43E156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C4B44-688B-465C-84F0-BC502D63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5A7F5-ABAF-4146-8A79-0CAEF3A8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C6505-2903-4D98-984F-749EF784B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F9724-B901-4217-8A55-49AFCCBD1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D4970-7C8C-40A8-8BA6-F5E4AF49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00231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三年级下册语文课件第三单元综合性学习中华传统节日人教(部编版)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中华传统节日的传承和发展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中华传统节日概述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中华传统节日的代表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中华传统节日的习俗和活动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中华传统节日的文化内涵和价值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https://d.book118.com/906000231123010034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汉仪书宋二简</vt:lpstr>
      <vt:lpstr>Wingdings</vt:lpstr>
      <vt:lpstr>思源宋体 CN Heavy</vt:lpstr>
      <vt:lpstr>Calibri Light</vt:lpstr>
      <vt:lpstr>Office Theme</vt:lpstr>
      <vt:lpstr>三年级下册语文课件第三单元综合性学习中华传统节日人教(部编版)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2024-09-03T18:29:25.848</cp:lastPrinted>
  <dcterms:created xsi:type="dcterms:W3CDTF">2024-09-03T10:29:25Z</dcterms:created>
  <dcterms:modified xsi:type="dcterms:W3CDTF">2024-09-03T10:29:28Z</dcterms:modified>
</cp:coreProperties>
</file>