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249053-7C80-457A-9F42-80AB810B4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04477E-D69F-47C0-984D-E8994E43E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10E009-E9B6-4F6D-9366-C0848977D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0C3252-9199-4A4E-9DEC-33D951DE1B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7DB4A0-8DDC-457C-A4F1-E485D54176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DAF391-49F3-4355-A6B6-7F8A9548FF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ED5187-847D-4EB7-9D27-89D17C0F7A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176F76-7037-4D4F-BD6C-66A6B500C8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9E20C5-C6E9-4299-911B-C1AAE3C60C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2DA978-53F4-4FC6-A720-2B68D738F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099DF4-3CB0-427C-B55B-CB8E80F7D9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00023211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皮肤科护理中的药物治疗和不良反应管理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药物治疗在皮肤科护理中的应用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不良反应的类型和原因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不良反应的管理策略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药物治疗与不良反应管理的挑战与解决方案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皮肤科护理的目的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通过专业的医疗手段和护理措施，维护皮肤的健康状态，预防和治疗皮肤疾病，提高患者的生活质量。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皮肤科护理的背景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随着环境和生活方式的改变，皮肤疾病的发病率逐年上升，皮肤科护理的需求也随之增加。同时，医疗技术的进步和新型药物的研发为皮肤科护理提供了更多的治疗选择。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皮肤是人体最大的器官，具有保护、调节体温、感觉、代谢等多种功能。皮肤疾病不仅影响患者的外貌和心理健康，还可能引起严重的并发症，甚至危及生命。</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皮肤科护理在皮肤疾病的预防、诊断和治疗中发挥着重要作用。通过专业的护理措施，可以保持皮肤的清洁和湿润，促进皮肤屏障的修复，减轻患者的症状，提高治疗效果。</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此外，皮肤科护理还可以提供个性化的护肤建议和生活方式指导，帮助患者改善生活习惯，减少皮肤疾病的复发风险。因此，皮肤科护理对于维护皮肤健康和促进患者康复具有重要意义。</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788" r="11788"/>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788" r="11788"/>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788" r="11788"/>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皮肤科护理的重要性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药物治疗在皮肤科护理中的应用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糖皮质激素类药物</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抗生素类药物</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维A酸类药物</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钙调磷酸酶抑制剂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局部外用药物</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1810" r="2181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具有抗炎、抗过敏、免疫抑制等作用，常用于治疗湿疹、银屑病等炎症性皮肤病。</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主要用于治疗细菌感染性皮肤病，如脓疱疮、毛囊炎等。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可调节表皮细胞分化，常用于治疗痤疮、鱼鳞病等角化异常性皮肤病。</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具有抗炎和免疫调节作用，常用于治疗特应性皮炎等炎症性皮肤病。</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通过阻断组胺受体，缓解瘙痒症状，常用于治疗荨麻疹、湿疹等过敏性皮肤病。</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抗组胺药</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通过抑制免疫系统功能，减轻炎症反应，常用于治疗重症银屑病、天疱疮等自身免疫性皮肤病。</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免疫抑制剂</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可调节表皮细胞分化和代谢，常用于治疗严重痤疮、鱼鳞病等角化异常性皮肤病。</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维A酸类药物</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主要用于治疗严重细菌感染性皮肤病，如疖肿、蜂窝织炎等。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抗生素类药物</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系统性药物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利用紫外线的生物学效应，治疗银屑病、白癜风等皮肤病。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紫外线疗法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光动力疗法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6792" b="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激光治疗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通过光敏剂和特定波长的光线作用，产生光化学反应，治疗痤疮、酒糟鼻等皮肤病。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利用激光的高能量和精确性，治疗色素性皮肤病、血管性皮肤病等。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光疗和激光治疗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不良反应的类型和原因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变态反应</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由于药物作为变应原进入人体后，促使机体产生相应的抗体，引发抗原抗体反应，表现为红斑、丘疹、风团等皮肤损害，严重者可出现畏寒、发热、肝功能障碍等全身症状。</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6667" b="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光毒性反应</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多发生在夏季，患者在日晒后发病，表现为皮肤红斑、水肿，严重者可发生水疱、大疱。</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血管性水肿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药物引起的血管神经性水肿常发生于皮肤组织疏松处，如眼睑、口唇、外生殖器等部位。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药物过敏反应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291" b="1629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110" b="1611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药物副作用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皮肤色素沉着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部分药物可能引起皮肤色素沉着，如阿的平、氯喹、磺胺类、促皮质激素及利眠宁等。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毛发损害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有些药物可引起毛发损害，如白血宁、甲氨蝶呤、争光霉素、环磷酰胺等药物可引起脱发；而氯喹则可引起头发变白。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指甲损害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长期服用四环素类药物可引起指甲变薄、变软和变色，甚至发生甲沟炎。</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https://d.book118.com/906000232110010035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2024-09-05T05:32:11.117</cp:lastPrinted>
  <dcterms:created xsi:type="dcterms:W3CDTF">2024-09-04T21:32:11Z</dcterms:created>
  <dcterms:modified xsi:type="dcterms:W3CDTF">2024-09-04T21:32:13Z</dcterms:modified>
</cp:coreProperties>
</file>