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82BC50-1559-4854-BFE8-D77AB0E01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CE9BE8-8A55-4C3B-AB20-49868F641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AC47FE-2365-4BF0-91F0-99F1F71F8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0F6F52-9512-47A7-8B42-4D8BDE9CD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36B5A2-46D1-417E-8F03-36566E91AC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2F4A6B-79F8-4935-A40D-8A5A7FC3E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BC0FA1E-5E0D-4DFF-80B3-ABB8DC015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9BF6FE-F8FA-4607-8049-34A2EDB6E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A3081-18C3-4CD0-8AE7-DCDBF98CE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1F40FD-F990-4D14-A0D0-6BB99D8D8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2FB39-69DF-4EB0-AACB-74A9197DAE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5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6001044225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薪酬设计方案中的绩效评估与薪酬调整策略探讨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薪酬设计方案概述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绩效评估体系建立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薪酬调整策略制定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绩效评估与薪酬调整联动机制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案例分析与实践经验分享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薪酬设计方案概述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118" r="271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随着企业发展和市场竞争变化，原有薪酬体系已无法满足员工需求和企业战略发展。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建立科学、合理、公平的薪酬体系，激励员工工作积极性，提高员工满意度和忠诚度，促进企业战略目标实现。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134" b="121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薪酬体系组成要素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根据员工岗位价值、能力水平及市场薪酬水平确定的基本工资。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根据员工绩效考核结果确定的浮动工资，体现员工工作业绩和贡献。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包括交通补贴、通讯补贴、餐补等，根据员工实际工作需要和岗位特点确定。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包括五险一金、节日福利、带薪年假等，提供员工基本保障和福利享受。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基本薪酬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绩效薪酬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津贴补贴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福利待遇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通过制定科学的绩效评估标准和方法，对员工工作绩效进行客观、公正的评价，为薪酬调整提供依据。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薪酬调整策略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根据绩效评估结果，结合企业薪酬水平和市场薪酬变化情况，制定针对性的薪酬调整策略，包括调整幅度、调整时间等。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绩效评估与薪酬调整互动关系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绩效评估为薪酬调整提供数据支持和参考依据，薪酬调整则体现对员工工作绩效的认可和激励，二者相互促进、相互制约，共同构成科学、合理的薪酬管理体系。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绩效评估与薪酬调整关系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绩效评估体系建立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科学性原则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系统性原则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动态性原则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评估指标设定原则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指标应客观、准确地反映员工实际工作表现。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指标应全面覆盖员工工作职责和关键绩效领域。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指标应具有可衡量性、可观察性和可达成性。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指标应根据企业战略目标和市场环境进行适时调整。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财务类指标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客户类指标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内部运营类指标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学习与成长类指标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关键绩效指标（KPI）选取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如销售额、利润率、成本控制等，反映员工对企业经济效益的贡献。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如生产效率、产品质量、项目完成率等，反映员工在内部管理和流程优化方面的能力。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如客户满意度、客户保持率、客户增长率等，反映员工在客户服务方面的表现。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如员工培训计划完成率、技能提升程度等，反映员工个人发展和团队建设的成果。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明确评估周期、评估对象、评估目的和评估标准。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通过工作记录、员工自评、同事评价等多种渠道收集评估数据。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运用统计分析方法对收集到的数据进行整理、分析和比较。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评估分析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将评估结果以书面形式反馈给员工本人，并进行面谈沟通。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结果反馈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绩效评估流程与方法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根据绩效评估结果对员工薪酬进行相应调整，体现薪酬与绩效的关联性。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薪酬调整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职位晋升与降级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激励与惩罚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将绩效评估结果作为员工职位晋升或降级的重要依据之一。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针对员工在绩效评估中表现出的不足之处制定培训计划，帮助员工提升能力。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对表现优秀的员工给予奖励和激励，对表现不佳的员工进行约谈和惩罚。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评估结果反馈与运用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薪酬调整策略制定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针对同行业、同地区或类似岗位进行市场薪酬调查，采用问卷调查、网络数据收集等方法。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调查范围与方法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数据分析与比较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对收集到的数据进行整理、分析和比较，确定市场薪酬水平及趋势。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将市场薪酬水平作为制定薪酬调整策略的重要参考依据。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市场薪酬水平调查与分析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确保内部员工薪酬差距合理，避免过大或过小。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公平性原则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根据员工绩效、能力、贡献等因素，适当调整薪酬差距，以激发员工积极性。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激励性原则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薪酬差距调整应与公司长期发展战略相协调，确保可持续性。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可持续性原则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内部薪酬差距调整原则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个性化薪酬调整方案设计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确定调整对象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根据员工绩效、岗位价值、市场薪酬水平等因素，确定需要调整薪酬的员工对象。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制定调整策略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针对不同员工对象，制定具体的薪酬调整策略，如晋升、加薪、降薪、福利调整等。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方案沟通与确认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与员工进行充分沟通，就薪酬调整方案达成一致意见，并进行书面确认。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https://d.book118.com/906001044225010044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2024-09-13T10:19:11.367</cp:lastPrinted>
  <dcterms:created xsi:type="dcterms:W3CDTF">2024-09-13T02:19:11Z</dcterms:created>
  <dcterms:modified xsi:type="dcterms:W3CDTF">2024-09-13T02:19:13Z</dcterms:modified>
</cp:coreProperties>
</file>