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02BF53-5947-436D-B1BB-BF278445A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C4C278-72AB-4CAD-BBAA-66A0A27698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DFFD1D-7CC6-4331-A4D3-E1ACCA5E3B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418510-AEEC-46D4-8B64-8F1A31E3DE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750CAA-A7DE-4CA7-8E02-692AC9B8CB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E46F2B-E845-49D6-9761-C39263CC67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75901D-4432-4D2C-9D01-E11FE53688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707F32-F9F9-4EC3-807C-CA0BCADA82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E1A8BC-8681-46D2-97F5-065F12B18B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27C86A-B0E8-4B09-80E2-A30613C15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ACE5F9-B4CA-46A7-8DF5-2017FBABF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00105220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护理学环境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环境概述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护理学环境中的患者安全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护理学环境中的感染控制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护理学环境中的舒适与便利</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护理学环境中的沟通与协作</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护理学环境中的教育与培训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环境概述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25" r="313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550" r="3355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护理学环境是指影响个体或群体健康与疾病状况的各种外界因素的总和，包括物理环境、社会环境、心理环境等。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良好的护理环境对病人的康复具有至关重要的作用，能够促进病人的身心健康，提高治疗效果和生活质量。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包括温度、湿度、光照、噪音、空气质量等自然环境和医院建筑、设施、设备等人工环境。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物理环境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社会环境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542" r="18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875" r="20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涉及家庭、社会支持、文化背景、经济状况等社会因素，对病人的心理和社会适应能力产生影响。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主要指病人的心理状态、情绪变化、精神需求等因素，对病人的康复和治疗同样具有重要影响。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如不适宜的温度、湿度、光照和噪音等，可能影响病人的睡眠、休息和舒适度，甚至引发并发症。</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物理环境因素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家庭支持不足、经济困难、文化背景差异等，可能导致病人产生焦虑、抑郁等心理问题，影响康复进程。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社会环境因素</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病人的心理状态对疾病的治疗和康复具有重要影响，如积极乐观的心态有助于提高病人的免疫力和治疗效果。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心理环境因素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护理学环境中的患者安全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 b="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患者安全是指在医疗护理过程中，采取必要措施，避免和预防患者在接受医疗护理服务过程中发生不良事件或伤害，保障患者身心健康。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患者安全是医疗护理工作的核心，关系到患者的生命安全和身体健康，也是评价医疗护理服务质量的重要指标之一。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500" r="16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评估结果应用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根据风险评估结果，制定相应的风险防范措施和应急预案，降低患者安全风险。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评估内容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包括患者的病情、治疗方案、护理措施、医疗设备与用药等方面的风险。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采用定性和定量相结合的方法，如风险评估表、故障模式与影响分析等工具进行风险评估。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患者安全风险评估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2651" r="226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建立完善的护理安全管理制度和流程，明确各级护理人员的职责和工作要求。</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制定安全管理制度和流程</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提高护理人员的安全意识和风险防范能力，确保患者安全。</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加强护理人员的培训和教育</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规范医疗设备的操作和维护流程，加强用药管理和监督，确保患者用药安全。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强化医疗设备与用药管理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鼓励护理人员积极报告不良事件，及时分析原因并采取措施进行改进，防止类似事件再次发生。</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建立不良事件报告和处理机制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患者安全保障措施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护理学环境中的感染控制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标准预防原则</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认定所有病人的血液、体液、分泌物、排泄物均具有传染性，需进行隔离，不论是否有明显的血迹污染或是否接触非完整的皮肤与黏膜，接触上述物质者，必须采取防护措施。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4292" b="14292"/>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额外预防原则</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在标准预防的基础上，针对某些特定病原体采取的隔离措施，如空气传播隔离、飞沫传播隔离、接触传播隔离等。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消毒与灭菌原则</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对医疗器械、物品和环境进行消毒与灭菌，以消除或杀灭环境中的病原微生物，防止感染的发生。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感染控制原则与措施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消毒技术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通过物理或化学方法，杀死或去除环境中的病原微生物，使其数量减少到不足以引起疾病的发生。常用的消毒方法包括紫外线消毒、高温消毒、化学消毒剂等。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灭菌技术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通过物理或化学方法，彻底杀死或去除所有微生物，包括细菌、病毒、真菌等。常用的灭菌方法包括高压蒸汽灭菌、干热灭菌、化学灭菌剂等。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375" r="2537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消毒与灭菌技术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https://d.book118.com/906001052204010050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2024-09-16T04:22:01.239</cp:lastPrinted>
  <dcterms:created xsi:type="dcterms:W3CDTF">2024-09-15T20:22:01Z</dcterms:created>
  <dcterms:modified xsi:type="dcterms:W3CDTF">2024-09-15T20:22:03Z</dcterms:modified>
</cp:coreProperties>
</file>