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8E791-8542-4ABD-96AC-7AA174773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53E4F-F524-4890-8CD6-77D1AE48B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75354-BE70-4106-9EFC-50FF0C5EF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37413-D323-4A7F-B20C-7054CCEF8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F317E0-D42B-464F-99B9-A74820010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F6E91B-E1E2-4B69-B354-850ABB2CC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F9FC83-2BF0-4B16-B5DF-E615BFC9F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6C94D-E323-4A37-9716-A485E8A51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37AD2-1B3C-41C4-90AD-DBF46847D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404A6-482F-4176-A5B7-B0E76E65D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DAC67-F8C1-4CCE-92A9-55DF5E44C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04102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中大法硕毕业要求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总体毕业要求概述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课程设置及学分要求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学术研究与论文撰写规范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实习实践与法律职业素养培养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毕业论文答辩流程与注意事项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学位授予条件及程序说明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总体毕业要求概述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在学术研究中，必须严格遵守学术道德和学术规范，不得抄袭、剽窃他人成果，不得捏造、篡改数据或文献。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遵守学术道德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在学术研究中，应树立诚信意识，诚实守信，对自己的研究成果负责，对学术界和社会负责。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树立诚信意识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学术道德与诚信标准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018" b="90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毕业生应系统掌握法学基础知识，包括宪法、民法、刑法、商法等基本法律部门的原理和规范。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毕业生应了解法律实务的基本流程和操作技巧，能够运用法律知识解决实际法律问题。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专业知识掌握程度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熟悉法律实务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掌握基础法律知识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具备法律实践能力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毕业生应具备法律实践能力，包括法律文书写作、法律检索、法律咨询、法律谈判等基本技能。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培养综合素质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毕业生应具备良好的综合素质，包括沟通能力、团队协作能力、创新能力、批判性思维等，以适应不断变化的法律环境和社会需求。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281" r="24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实践能力与素质培养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毕业论文选题应符合专业培养目标和教学要求，具有一定的理论意义和实践价值。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选题符合要求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875" b="10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内容严谨规范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792" b="14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遵守学术规范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毕业论文内容应严谨规范，论据充分，论证严密，逻辑清晰，语言流畅。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毕业论文应严格遵守学术规范和引用标准，避免出现抄袭、剽窃等学术不端行为。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毕业论文质量要求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课程设置及学分要求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917" r="18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包括宪法、行政法、刑法、民法、商法等基础课程，以及法律英语、法律文书写作等实务课程。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必修课程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学生可根据自己的兴趣和职业规划选择，如国际法、环境法、知识产权法等。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选修课程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必修课程与选修课程安排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考试成绩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各科笔试或口试成绩需达到学校规定的合格标准。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平时成绩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包括课堂表现、作业完成情况等，也会计入总成绩。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各科成绩合格标准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学分总量及分配原则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学分总量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中大法硕毕业所需总学分一般为30-36学分，具体根据学校和专业方向而定。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必修课程学分占比较大，选修课程学分根据个人选择而定。同时，学校会规定每学期的最高和最低学分限制。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207" b="152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补考、重修等相关政策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对于未通过的课程，学生可参加学校组织的补考。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若补考仍未通过或成绩不理想，学生需重修该课程。重修需按照学校规定的时间和程序进行报名和缴费。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其他相关政策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学校还会对缺勤、作弊等行为进行相应处理，并可能影响学生的毕业资格。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学术研究与论文撰写规范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鼓励选择具有理论意义和实践价值的法律问题进行研究，强调选题的创新性和实用性。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指导原则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遵循导师指导与独立思考相结合的原则，确保研究工作的科学性和规范性。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选题方向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论文选题方向与指导原则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要求全面、系统地梳理相关领域的学术成果，把握研究现状和发展趋势。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通过图书馆、数据库、网络等多种渠道收集相关资料，确保研究的充分性和可靠性。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文献综述和资料收集方法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结构安排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合理构建论文框架，包括引言、正文、结论等部分，确保逻辑清晰、层次分明。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注重论证的严密性和语言的规范性，提高论文的学术水平和可读性。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论文结构安排和写作技巧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https://d.book118.com/906004102142010055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2024-09-23T04:47:01.880</cp:lastPrinted>
  <dcterms:created xsi:type="dcterms:W3CDTF">2024-09-22T20:47:01Z</dcterms:created>
  <dcterms:modified xsi:type="dcterms:W3CDTF">2024-09-22T20:47:04Z</dcterms:modified>
</cp:coreProperties>
</file>