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FF330-7CB5-492F-B036-2E8C1056A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2238A-7B6D-4CEA-8D1D-653C1C923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F43FF-7925-435F-9743-682ED3810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562D2-BA02-4BFF-B3EE-FD8279E5E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7AF66F-5BF5-4146-AE20-4E0C12222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115852-E577-4664-98B6-1E41F5A91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464C51-A220-4625-B392-68698C7D7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BE817-7A38-46C9-AB0A-1AB199B78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565AC-9D72-45C8-B7F8-754605328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FF27B3-F9E5-42CC-9227-DD9BA1B4B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417ACB-04B5-4448-9167-F3749746B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041350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垂体瘤患者的日常护理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垂体瘤患者的饮食护理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垂体瘤患者的康复与随访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垂体瘤是一类起源于垂体前叶的良性肿瘤，通常会影响垂体的正常功能。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根据不同的分类标准，垂体瘤可以分为多种类型，如功能性垂体瘤和无功能性垂体瘤，以及泌乳素瘤、生长激素瘤等。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垂体瘤的病因较为复杂，可能与遗传、内分泌等多种因素有关。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垂体瘤的症状因类型不同而异，常见的症状包括头痛、视力减退、视野缺损、内分泌失调等。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垂体瘤的诊断主要依靠影像学检查和内分泌检查，常用的影像学检查方法包括CT和MRI等。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垂体瘤的治疗方法包括药物治疗、手术治疗和放射治疗等，具体的治疗方案应根据患者的具体情况制定。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00" b="5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垂体瘤患者的日常护理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确保患者按时服用医生开具的药物，避免漏服或错服。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625" r="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观察副作用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672" r="1367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75" r="5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留意患者服药后是否出现任何不适或副作用，如头痛、恶心、呕吐等，及时向医生报告。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按照医生建议的时间间隔定期进行复查，以便及时了解病情变化和调整治疗方案。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指导患者保持均衡的饮食，多摄入高蛋白、低脂肪的食物，避免过度摄入刺激性食物。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250" r="20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鼓励患者进行适量的运动，如散步、瑜伽等，以增强体质和免疫力。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确保患者有充足的睡眠和规律的作息时间，避免过度疲劳和熬夜。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生活方式的调整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关注患者的情绪变化，给予关心和支持，帮助患者保持良好的心态。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对患者进行认知行为疗法，帮助患者调整思维方式，减轻焦虑和抑郁情绪。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253" r="925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鼓励家属参与患者的护理工作，给予患者更多的关爱和支持，共同应对疾病。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垂体瘤患者的饮食护理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https://d.book118.com/906004135011010034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2024-09-02T23:58:08.660</cp:lastPrinted>
  <dcterms:created xsi:type="dcterms:W3CDTF">2024-09-02T15:58:08Z</dcterms:created>
  <dcterms:modified xsi:type="dcterms:W3CDTF">2024-09-02T15:58:10Z</dcterms:modified>
</cp:coreProperties>
</file>