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8EEF42-217F-443A-8E5D-AD3B99A9B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F9C32-912B-4A4C-8BD1-9F7564C9F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6161B8-E195-4A56-848E-508E4FBFF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C32763-6D54-4771-82D0-CFA3BF9BE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884F30-6271-4886-8470-E2B2D53A3E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4226F8-7D9E-4536-94C6-97C0040197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9F7926-A91D-425F-B441-B311827D1B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B5003-9613-47B2-9F6A-EA6135EAA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413293-23DF-4384-A6B9-DE94FF53EE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9BBA1-2F74-4213-A0D3-B4306146D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FBAFF-656D-42A0-9530-AD7522038C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1003123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绿色能源的能源效率与节能减排措施</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绿色能源概述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能源效率分析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节能减排措施探讨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绿色能源与节能减排关系研究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73" b="1837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273" b="122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373" b="1837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能源危机与环境问题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随着全球能源需求的不断增长，化石能源的枯竭和环境污染问题日益严重，发展绿色能源已成为当务之急。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绿色能源的优势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绿色能源具有可再生、清洁、低碳等特点，对于缓解能源危机、改善环境质量具有重要意义。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能源效率与节能减排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提高绿色能源的能源效率是实现节能减排的关键，对于推动绿色能源产业发展和促进经济社会可持续发展具有重要作用。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本报告旨在分析绿色能源的能源效率及节能减排措施，为政策制定者、企业和研究人员提供参考。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本报告将重点关注太阳能、风能、水能等主流绿色能源的能源效率及节能减排措施，同时涉及相关政策、技术、市场等方面的分析。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报告范围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绿色能源概述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绿色能源是指那些可再生、清洁、低碳或无碳的能源，它们在使用过程中不会对环境造成污染或危害。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绿色能源主要包括太阳能、风能、水能、生物质能、地热能等。这些能源具有不同的特点和适用条件，可以相互补充，共同构建可持续的能源体系。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55" r="1255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随着环保意识的提高和技术的进步，绿色能源产业规模不断扩大，已经成为全球能源领域的重要组成部分。</a:t>
            </a:r>
          </a:p>
        </p:txBody>
      </p:sp>
      <p:pic>
        <p:nvPicPr>
          <p:cNvPr id="6" name="Picture 6"/>
          <p:cNvPicPr>
            <a:picLocks noChangeAspect="1"/>
          </p:cNvPicPr>
          <p:nvPr/>
        </p:nvPicPr>
        <p:blipFill>
          <a:blip r:embed="rId2"/>
          <a:srcRect l="195" r="19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产业规模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绿色能源技术不断创新，成本不断降低，效率不断提高，使得绿色能源的竞争力逐渐增强。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技术进步</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各国政府纷纷出台政策扶持绿色能源的发展，包括税收优惠、补贴、贷款支持等，为绿色能源的发展提供了有力保障。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绿色能源具有清洁、可再生、低碳或无碳等优点，有助于减少环境污染和温室气体排放，促进可持续发展。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绿色能源在发展过程中也面临着一些挑战，如技术成熟度、成本、市场规模等。此外，还需要解决与传统能源的衔接和融合问题，以确保能源供应的稳定性和安全性。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绿色能源优势与挑战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能源效率分析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085" b="12085"/>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能源效率是指给定能源投入下，实现最大产出或给定产出下，能源投入最小的程度。它是衡量能源利用效果的综合指标。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能源效率定义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提高能源效率是节能减排、保护环境、实现可持续发展的重要途径。通过提高能源效率，可以减少能源消耗，降低污染物排放，推动经济、社会和环境的协调发展。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能源效率的意义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能源效率概念及意义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000" r="21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单位产品能耗法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通过计算单位产品所消耗的能源量来评估能源效率。该方法适用于产品单一、能源消耗稳定的生产过程。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能源强度法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通过计算单位国内生产总值（GDP）所消耗的能源量来评估能源效率。该方法可以反映一个国家或地区经济对能源的依赖程度以及能源利用效率的变化趋势。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生命周期法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通过分析产品或服务从原材料获取、生产、运输、使用到最终处置的整个生命周期中的能源消耗和排放来评估能源效率。该方法可以全面考虑产品或服务的环境影响。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能源效率评估方法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466" b="4466"/>
          <a:stretch>
            <a:fillRect/>
          </a:stretch>
        </p:blipFill>
        <p:spPr>
          <a:xfrm>
            <a:off x="8422415" y="1165018"/>
            <a:ext cx="3769585" cy="5168747"/>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通过研发新技术、新工艺、新设备，提高生产过程中的能源利用效率，减少能源消耗和浪费。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通过改进生产管理、优化工艺流程、提高设备运行效率等措施，降低单位产品能耗，提高能源利用效率。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管理优化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通过调整产业结构、优化产业布局、发展绿色低碳产业等措施，促进经济转型升级，提高整体能源利用效率。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结构调整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政府可以通过制定相关法规和政策，鼓励企业采用高效节能技术和设备，引导社会形成节约能源、保护环境的良好氛围。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政策引导</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提高能源效率的途径与措施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https://d.book118.com/906010031231010050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2024-09-16T10:13:53.053</cp:lastPrinted>
  <dcterms:created xsi:type="dcterms:W3CDTF">2024-09-16T02:13:53Z</dcterms:created>
  <dcterms:modified xsi:type="dcterms:W3CDTF">2024-09-16T02:13:55Z</dcterms:modified>
</cp:coreProperties>
</file>