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6A5C5-1562-45BD-9E74-3420BBE3D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F93D9-0D88-4451-822F-6BFB46C77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FEC87-B9C8-4716-A3A7-42A08E698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F73EF-B005-42E5-B473-9BA531C25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3A8192-6C70-4909-98B0-F66D9C233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EA8655-C22A-4710-9346-D4C17545E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600F9F-6B7F-4A1A-B7F4-330114695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D8983-B385-43C9-AC36-33C0BDF59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D8F26-2629-4CB9-BA24-7E504B897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106B7-D8A2-49B7-B653-ECB59A005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D55E8-6B26-4278-8782-C4EEC7410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102330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各岗位安全培训总结报告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各岗位安全培训内容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安全培训存在的问题与改进措施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未来安全培训计划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提高员工的安全意识和技能，预防安全事故的发生，保障企业生产安全。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增强员工的安全意识，提高企业的安全管理水平，促进企业的可持续发展。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安全培训的目标和意义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涵盖了各岗位的安全操作规程、应急救援措施、危险源辨识与风险评估等方面的知识。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00" r="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采用集中授课、案例分析、模拟演练等多种形式，使员工全面掌握安全知识和技能。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通过考核和反馈，员工的安全意识和技能得到了明显提升，安全事故发生率明显下降。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安全培训的总体情况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各岗位安全培训内容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掌握个人防护用品的正确使用和维护方法。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了解常见危险源的识别和预防措施。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总结词：生产岗位员工需要掌握安全操作规程，预防事故发生。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了解生产设备的安全操作规程和注意事项。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学习应急救援措施和疏散逃生技能。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生产岗位安全培训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总结词：办公室员工需要关注信息安全、消防安全等方面，保障工作场所的安全。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提高信息安全意识，保护公司机密信息不被泄露。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学习消防安全知识，掌握灭火器和消防栓的使用方法。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了解办公设备的安全使用和维护方法。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学习预防意外事故的措施和应对方法。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办公室岗位安全培训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3084536"/>
            <a:ext cx="1552602" cy="21110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9085628" y="400267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7211507" y="1101490"/>
            <a:ext cx="2257425" cy="118863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针对特种设备操作人员进行专业培训，确保其具备操作资格。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55968" y="2436186"/>
            <a:ext cx="2257425" cy="1138879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对高危作业人员进行安全防护和应急救援培训。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939120" y="3744415"/>
            <a:ext cx="2257425" cy="1166398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对涉及化学品的岗位人员进行化学品安全培训。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271740" y="5067174"/>
            <a:ext cx="2257425" cy="120495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对涉及放射性物质的岗位人员进行放射性安全培训。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4842" y="1594651"/>
            <a:ext cx="2257425" cy="13909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总结词：特殊岗位员工需要接受更加专业和针对性的安全培训，确保工作安全。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94842" y="4060187"/>
            <a:ext cx="225742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特殊岗位安全培训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https://d.book118.com/906010233055010050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2024-09-15T12:55:32.694</cp:lastPrinted>
  <dcterms:created xsi:type="dcterms:W3CDTF">2024-09-15T04:55:32Z</dcterms:created>
  <dcterms:modified xsi:type="dcterms:W3CDTF">2024-09-15T04:55:34Z</dcterms:modified>
</cp:coreProperties>
</file>