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DA298-0AF7-4CD1-808F-62C32E24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9B2C-F370-4832-977C-55C77A0A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D2064-2B56-4C9B-8BFC-71C40517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8A694-CD2C-429C-A9A0-817DC3B4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270D8-51E1-426D-A0B1-9D9FFAEF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D8862-8DC2-4620-B596-73FE8D00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9E603-9E26-4E3B-9B49-7D137E08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28745-A17D-408F-AD84-5984BC2B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33E71-0A1D-48BD-B90C-280EA605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0AB4-9325-4C84-B914-16250FC0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BC4AE-6A34-4E28-8C3A-23D080DF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10243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2023年库房年度总结和次年规划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2023年库房年度总结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2023年库房工作亮点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次年库房规划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未来库房发展趋势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2023年库房年度总结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在2023年，我们成功地将库存量控制在合理范围内，避免了过度积压和浪费。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库存量控制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货物吞吐量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货物周转率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全年的货物吞吐量稳步增长，满足了公司生产和销售的需求。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通过优化库存管理，货物周转率得到了显著提高，提高了库存的流动性。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库房运营情况总结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部分仓储设备存在老化问题，影响了工作效率和安全性。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现有的库存管理信息系统有待升级和完善，以提高数据准确性和处理速度。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部分员工在操作规范和安全意识方面存在不足，需要加强培训。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库房管理问题总结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库房人员工作情况总结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团队成员之间的协作能力有待提高，需要加强沟通和协调。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工作态度和责任心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部分员工在工作中存在态度不积极、责任心不强的问题，需要加强管理和引导。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部分员工在专业技能方面存在不足，需要加强培训和实践锻炼。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2023年库房工作亮点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库存准确率高、库存周转率高、库存成本低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严格的库存管理制度和流程，实现了库存的精准控制，有效降低了库存成本，提高了库存周转率。同时，通过定期的库存盘点和数据核对，确保了库存数据的准确性，为公司的生产和销售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亮点一：高效率的库存管理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自动化、智能化、信息化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仓储技术方面，2023年库房积极引进和应用了自动化、智能化、信息化的仓储管理系统和技术，提高了仓储作业的效率和准确性。例如，采用自动化货架和智能叉车，实现了快速、准确的货物存取；采用信息化管理系统，实现了货物信息的实时更新和查询，提高了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亮点二：先进的仓储技术应用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高效沟通、默契配合、共同成长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库房团队成员之间建立了良好的沟通机制和合作默契，通过高效的沟通和配合，共同应对各种挑战和问题。同时，团队成员之间互相学习和成长，不断提高自身的专业能力和素质，为库房的发展贡献了力量。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亮点三：优秀的团队协作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次年库房规划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总结：随着公司业务的不断扩大，2023年库房规模已无法满足需求，因此计划在次年进行规模扩张。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根据业务发展预测，计划在次年增加库房面积约20%，以提高存储容量和物流效率。同时，将优化库房布局，合理分配存储空间，以满足不同物品的存储需求。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库房规模扩张计划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总结：为了提高库房管理效率和准确性，计划在次年对库房管理进行全面优化。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将引入先进的仓储管理系统，实现物品信息的实时更新和查询，提高管理效率。其次，加强库房安全管理，定期进行安全检查和隐患排查，确保物品安全。此外，还将优化库存管理，根据实际需求调整库存量，降低库存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库房管理优化计划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https://d.book118.com/906010243122010100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2024-09-24T13:52:48.271</cp:lastPrinted>
  <dcterms:created xsi:type="dcterms:W3CDTF">2024-09-24T05:52:48Z</dcterms:created>
  <dcterms:modified xsi:type="dcterms:W3CDTF">2024-09-24T05:52:50Z</dcterms:modified>
</cp:coreProperties>
</file>