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2043C-EDBD-445E-8C42-ADF03B57F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F54021-8674-4E85-8079-02CC1C855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7EA855-4FE0-41E3-980E-9437E2D43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02BEAD-1EDA-4EBE-87B8-75A7EC3C4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AE3669-6CB1-4999-8D3B-E13EC1163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2B6C33-EDA2-43CE-B253-1260F977C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0EE34A-C99B-4D89-A4E8-7895B59CF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9FB73F-9589-4B84-9365-69B92A0DE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8E0F6A-B4C6-4607-A6CE-533FB0CA1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DD1F8E-5510-421B-9CD8-64E3F3F7E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35F402-D12A-4B4D-A7C1-D77E4A4DE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01303315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原材料仓库的失效分析报告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原材料仓库失效情况概述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失效原因分析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预防和纠正措施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本报告旨在分析原材料仓库中发生的失效现象，探究其产生的原因，评估其影响，并提出相应的改进措施。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随着企业生产规模的扩大和产品种类的增加，原材料仓库的管理变得越来越重要。然而，在实际运营过程中，仓库失效的现象时有发生，给企业带来了不小的损失。因此，进行仓库失效分析具有重要的实际意义。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344" r="233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失效是指仓库中的原材料未能达到预期的品质、数量、状态或时间要求，不能满足生产或销售的需求。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失效定义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原材料存放位置错误，导致取用不便或找不到所需物料。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位置失效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原材料数量不足或过多，不能满足生产计划的需求。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数量失效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原材料品质不符合标准或规格要求，影响产品质量。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品质失效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原材料存储时间过长，导致过期或变质。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时间失效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失效定义和分类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原材料仓库失效情况概述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失效数量和类型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失效数量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在本次调查期间，原材料仓库中失效的原材料共计23种，占仓库总量的12%。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失效类型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失效原材料主要分为两大类，化学成分失效和物理性质失效，其中化学成分失效占比达到70%。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125" r="8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大部分失效原材料的失效模式表现为性能下降、外观变化和化学成分分解。这些变化导致原材料质量下降，不能满足生产要求。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失效模式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失效的原材料无法正常用于生产，影响了企业的正常运营。同时，失效的原材料可能对生产出的产品质量造成影响，增加质量风险。此外，失效的原材料还需要进行报废处理，增加了企业的成本负担。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失效模式和影响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失效原因分析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原材料本身存在缺陷或质量问题，如成分不纯、不符合规格等。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原材料在仓库中保存不当，如受潮、发霉、锈蚀等，导致原材料失效。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原材料问题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原材料保存问题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原材料质量问题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仓库设施老化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仓库设施使用年限过长，设备老化、磨损严重，无法满足存储需求。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仓库设施维护不当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仓库设施缺乏定期维护和保养，导致设备故障或性能下降。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仓库设施问题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仓库管理制度不完善，缺乏有效的管理措施和规范。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管理制度不健全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虽然有管理制度，但执行力度不够，管理效果不佳。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管理执行不力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https://d.book118.com/906013033154010050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2024-09-16T02:23:06.765</cp:lastPrinted>
  <dcterms:created xsi:type="dcterms:W3CDTF">2024-09-15T18:23:06Z</dcterms:created>
  <dcterms:modified xsi:type="dcterms:W3CDTF">2024-09-15T18:23:08Z</dcterms:modified>
</cp:coreProperties>
</file>