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FCC31-C866-4229-823F-E0C1E4353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CFA12-DDC8-4A60-B298-D7E35B1BD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7BF51-EDDC-4955-858F-2E4B00818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C75DF-D399-4A4C-AA54-2B49D7136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AEC703-5348-4D8C-AC83-F61EEB3E3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0E645F-596E-46B0-A5B2-4EFF96A81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466E2A-81CD-4BC0-A25A-F89CC834B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9A4D2-AE7C-41FF-9E8E-57E78E027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DEFA1-7D97-4DEC-B59F-4BDCB5679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69AD4-FDEA-474A-9D19-D5ED52655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4E915-FF52-4D21-84BE-6819BD2A3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1502301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流行病对大学生心理健康的影响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流行病对大学生心理健康的直接影响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流行病对大学生心理健康的间接影响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大学生心理健康的应对策略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高校在流行病期间的心理健康支持措施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近年来，全球范围内流行病的频发，如新冠疫情等，对人们的身心健康产生了广泛影响。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大学生正处于心理发展的关键时期，流行病对其心理健康的影响不容忽视，关系到其个人成长和社会适应能力。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大学生心理健康意义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探讨流行病对大学生心理健康的影响及其相关因素，为制定针对性的干预措施提供依据。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流行病对大学生心理健康的具体影响是什么？不同年级、性别和专业的大学生受到的影响有何差异？如何应对这些影响？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流行病对大学生心理健康的直接影响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学业压力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由于疫情导致的线上学习、考试延期等变化，大学生可能面临更大的学业压力。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未来不确定性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流行病给未来带来了很大的不确定性，如就业市场变化、国际形势动荡等，这些都可能让大学生感到不安和压力。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担心感染病毒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流行病期间，大学生普遍担心自己或家人感染病毒，这种担忧可能导致焦虑情绪增加。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9750" b="975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焦虑和压力增加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社交隔离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流行病期间的社交隔离措施可能导致大学生感到孤独和无助，进而引发抑郁情绪。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活动受限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由于疫情限制，大学生可能无法参加一些喜欢的活动或兴趣小组，导致生活缺乏乐趣和活力。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心理健康服务不足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一些大学在流行病期间可能无法提供足够的心理健康服务，这使得有抑郁情绪的大学生难以得到及时帮助。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抑郁情绪上升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焦虑和压力可能导致大学生出现失眠、睡眠质量下降等问题。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饮食不规律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流行病期间的生活变化可能导致大学生的饮食不规律，出现暴饮暴食或食欲不振等问题。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长期的睡眠和饮食问题可能对大学生的身体健康造成负面影响，如免疫力下降、体重增加等。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睡眠障碍和饮食问题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流行病对大学生心理健康的间接影响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流行病期间，大学生社交活动受到严重限制，导致他们感到孤独和无助。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社交活动减少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线上社交的局限性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175" r="291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987" r="1198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尽管有线上社交工具，但线上交流无法完全替代面对面交往，缺乏身体接触和情感共鸣。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长期孤独感可能导致抑郁、焦虑等心理健康问题，影响大学生的情感状态和生活质量。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社交隔离导致的孤独感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流行病期间，大学生可能面临课程调整、在线学习等挑战，导致学业压力增加。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375" b="1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42" b="1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学业压力增加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流行病给全球经济和社会带来不确定性，使大学生对未来感到迷茫和不安。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未来不确定性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学业压力和未来不确定性可能导致大学生出现焦虑、失眠、注意力不集中等心理健康问题。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学业压力和未来不确定性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00" r="14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长期的经济压力可能导致大学生出现抑郁、自卑、焦虑等心理健康问题，甚至影响他们的学业和职业发展。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家庭经济压力增加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流行病可能导致家庭成员失业、收入减少等问题，增加大学生的家庭经济压力。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心理压力传递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家庭经济压力可能传递给大学生，使他们感到内疚、无助和焦虑。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家庭经济压力对心理健康的影响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https://d.book118.com/906015023011010041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2024-09-07T17:58:10.595</cp:lastPrinted>
  <dcterms:created xsi:type="dcterms:W3CDTF">2024-09-07T09:58:10Z</dcterms:created>
  <dcterms:modified xsi:type="dcterms:W3CDTF">2024-09-07T09:58:12Z</dcterms:modified>
</cp:coreProperties>
</file>