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0F301-4A52-4B73-96D9-AB2D0DABC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E0EA6-EA99-41D8-B537-793C16188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07116-916D-46C5-A48E-05A9B9B99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886A4-5CA5-4DA5-93C0-5C41C440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71A62-F55C-4E9E-BC4D-09DCEE243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5F3F9-9981-41A8-AEF8-C848D3DA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084BE-19D3-452F-999F-D35C9DA8F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EC54A-5E15-4309-B7C2-2865D017D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F3D8A-E231-42C7-85D9-B346C34FE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728B6-873E-4ADD-95FE-B303B49F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83A22-4C55-4FE4-9B5A-3A50056AA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15132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检查管理的供应链管理与控制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物流运输与配送管理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信息技术在供应链管理中的应用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供应链管理与控制概述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是围绕核心企业，通过对信息流、物流、资金流的控制，从采购原材料开始，制成中间产品以及最终产品，最后由销售网络把产品送到消费者手中的将供应商、制造商、分销商、零售商、直到最终用户连成一个整体的功能网链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供应链是连接企业与市场的桥梁和纽带，是企业获取竞争优势的重要资源。一个高效、稳定的供应链能够降低企业运营成本、提高客户满意度、增强企业竞争力。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通过简化和优化供应链流程，提高供应链的效率和响应速度。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优化供应链流程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通过有效的供应链管理和控制，降低采购成本、库存成本、运输成本等，提高企业盈利能力。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通过提供高质量的产品和服务，提高客户满意度和忠诚度，增加市场份额。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通过优化供应链管理和控制，提高企业的核心竞争力，实现可持续发展。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供应链管理与控制目标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7910" r="379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将供应链看作一个整体，注重各环节之间的协调与配合，实现整体最优。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根据市场变化和企业需求，及时调整供应链策略和管理方法，保持供应链的灵活性和适应性。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借助信息技术手段，实现供应链信息的实时共享和传递，提高决策效率和准确性。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建立健全风险管理机制，识别、评估和控制供应链风险，确保供应链的稳定性和安全性。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风险可控原则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供应链管理与控制原则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供应链战略规划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明确企业在供应链中的定位，识别并发挥企业的核心竞争力，如成本优势、技术创新、品牌影响力等。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识别企业核心竞争力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根据企业战略和市场需求，制定供应链目标，如降低成本、提高响应速度、优化库存管理等。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确定供应链目标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基于企业核心竞争力和供应链目标，制定适应市场需求的供应链战略，如精益供应链、敏捷供应链等。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制定供应链战略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确定供应链战略方向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评估国内外经济形势、行业发展趋势以及市场需求变化对供应链的影响。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关注新技术、新工艺的发展和应用，评估其对供应链效率和成本的影响。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了解社会文化、消费观念以及劳动力状况对供应链的影响，如消费者偏好、劳动力成本等。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分析国家政策、法律法规对供应链的影响，如贸易政策、环保法规等。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分析内外部环境因素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供应链网络设计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根据企业战略和市场需求，设计高效、灵活的供应链网络，包括供应商选择、库存管理、物流配送等。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分析现有供应链流程中的瓶颈和问题，提出优化和改进措施，如简化流程、提高自动化水平等。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识别供应链中的潜在风险，制定风险应对策略和措施，如建立风险预警机制、制定应急计划等。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制定供应链战略规划方案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实施与评估战略规划效果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根据战略规划方案，制定详细的实施计划，明确时间节点、责任人和所需资源。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监控实施过程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密切关注实施过程中的问题和挑战，及时调整实施计划，确保战略规划的顺利推进。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评估实施效果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定期对实施效果进行评估，分析实际结果与预期目标的差距，提出改进和优化建议。同时，关注市场动态和竞争对手的变化，及时调整供应链战略以适应市场变化。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供应商选择标准制定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确保供应商能够提供符合质量要求的产品或服务，包括产品合格率、质量保证体系等。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确保供应商能够按时交货，包括生产周期、物流能力等。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价格标准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评估供应商的价格竞争力，包括成本结构、定价策略等。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服务标准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评估供应商的售后服务能力，包括退换货政策、技术支持等。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供应商信息收集与筛选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通过多种渠道收集供应商信息，如行业展会、专业网站、行业协会等。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根据选择标准对收集到的信息进行筛选，初步确定潜在供应商名单。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运用数学模型对供应商的各项指标进行量化评估，如成本分析法、线性规划法等。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采用专家评审、问卷调查等方式对供应商进行主观评估，如德尔菲法、层次分析法等。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将定量评估和定性评估相结合，综合考虑多个因素对供应商进行全面评估。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供应商评估方法介绍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建立有效的沟通机制，确保双方信息畅通，及时解决合作过程中出现的问题。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鼓励供应商进行持续改进，提高产品质量和服务水平，实现双方共赢。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识别和评估与供应商合作过程中可能出现的风险，并制定相应的应对措施。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https://d.book118.com/906015132120010040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2024-09-06T21:38:35.380</cp:lastPrinted>
  <dcterms:created xsi:type="dcterms:W3CDTF">2024-09-06T13:38:35Z</dcterms:created>
  <dcterms:modified xsi:type="dcterms:W3CDTF">2024-09-06T13:38:37Z</dcterms:modified>
</cp:coreProperties>
</file>