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6B7A3-8CEB-492D-AF12-CBE6DCD87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67858-7BD9-4CC4-860B-F8B622CA6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459CC-ED41-4526-8D96-350A37558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04B7F-0641-49C1-A735-F220EB5E4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9F269D-98FE-4A0C-A5B1-403AA3CC8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9176F6-0708-468C-A05C-F7EDB22F0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BA130C-BAA2-4AE8-A122-10D2FEDDC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03C82-9164-47FF-A882-CAACADF83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E4ABA-F36E-4BCD-A97E-DB374A029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C2A60-88D1-4A24-96E6-EF85289B6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9FC59-1A3A-46AC-91D4-22DB5FCC1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20242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桡侧副韧带的解剖学研究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桡侧副韧带的解剖位置
 桡侧副韧带的组成结构
 桡侧副韧带的主要功能
 桡侧副韧带的血液供应情况
 桡侧副韧带与周围组织的关系
 桡侧副韧带损伤的常见原因
 桡侧副韧带损伤的诊断方法
 桡侧副韧带损伤的治疗策略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桡侧副韧带的解剖位置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桡侧副韧带的解剖学研究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桡侧副韧带的解剖位置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桡侧副韧带的解剖位置概述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桡侧副韧带位于前臂，是连接尺骨和桡骨的重要结构。</a:t>
            </a:r>
          </a:p>
          <a:p>
            <a:r>
              <a:t>2. 其位置在桡骨茎突上方，附着于尺骨茎突基部和桡骨茎突基部。</a:t>
            </a:r>
          </a:p>
          <a:p>
            <a:r>
              <a:t>3. 桡侧副韧带的位置对于前臂的稳定性和功能至关重要。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桡侧副韧带的组成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桡侧副韧带主要由胶原纤维构成，具有很高的韧性和弹性。</a:t>
            </a:r>
          </a:p>
          <a:p>
            <a:r>
              <a:t>2. 其内含有血管和神经，为韧带提供营养和感觉。</a:t>
            </a:r>
          </a:p>
          <a:p>
            <a:r>
              <a:t>3. 桡侧副韧带的厚度和强度因人而异，与个体的年龄、性别、体质等因素有关。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桡侧副韧带的解剖位置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桡侧副韧带的功能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桡侧副韧带的主要功能是稳定前臂，防止尺骨和桡骨的相对移动。</a:t>
            </a:r>
          </a:p>
          <a:p>
            <a:r>
              <a:t>2. 它还参与前臂的旋转运动，对前臂的灵活性和协调性有重要影响。</a:t>
            </a:r>
          </a:p>
          <a:p>
            <a:r>
              <a:t>3. 桡侧副韧带还起到保护周围神经和血管的作用。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桡侧副韧带的损伤机制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桡侧副韧带的损伤常见于前臂的强烈扭转或直接撞击。</a:t>
            </a:r>
          </a:p>
          <a:p>
            <a:r>
              <a:t>2. 运动员和劳动者由于长期重复使用前臂，也容易发生桡侧副韧带损伤。</a:t>
            </a:r>
          </a:p>
          <a:p>
            <a:r>
              <a:t>3. 老年人由于韧带老化，也容易出现桡侧副韧带损伤。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桡侧副韧带的解剖位置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桡侧副韧带损伤的诊断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桡侧副韧带损伤的典型症状是前臂疼痛、肿胀和活动受限。</a:t>
            </a:r>
          </a:p>
          <a:p>
            <a:r>
              <a:t>2. 通过物理检查和影像学检查，可以明确诊断桡侧副韧带损伤。</a:t>
            </a:r>
          </a:p>
          <a:p>
            <a:r>
              <a:t>3. 对于复杂的桡侧副韧带损伤，可能需要进行手术修复。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桡侧副韧带损伤的治疗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桡侧副韧带损伤的治疗主要包括保守治疗和手术治疗。</a:t>
            </a:r>
          </a:p>
          <a:p>
            <a:r>
              <a:t>2. 保守治疗包括休息、冷敷、压迫、抬高、物理治疗等。</a:t>
            </a:r>
          </a:p>
          <a:p>
            <a:r>
              <a:t>3. 手术治疗主要是修复或重建受损的桡侧副韧带，恢复前臂的稳定性和功能。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桡侧副韧带的组成结构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桡侧副韧带的解剖学研究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桡侧副韧带的组成结构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桡侧副韧带的组成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桡侧副韧带主要由胶原纤维构成，这些纤维形成了韧带的主体结构，提供了必要的强度和稳定性。</a:t>
            </a:r>
          </a:p>
          <a:p>
            <a:r>
              <a:t>2. 除了胶原纤维外，桡侧副韧带还包含大量的弹性纤维，这些纤维可以在受力时产生弹性形变，吸收冲击力，保护韧带免受损伤。</a:t>
            </a:r>
          </a:p>
          <a:p>
            <a:r>
              <a:t>3. 桡侧副韧带中还含有一些细胞成分，如成纤维细胞、软骨细胞等，这些细胞在韧带的修复和再生过程中起着重要的作用。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桡侧副韧带的结构特点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桡侧副韧带的结构呈现出高度的有序性，胶原纤维按照特定的方向排列，形成了韧带的纵向和横向纤维束。</a:t>
            </a:r>
          </a:p>
          <a:p>
            <a:r>
              <a:t>2. 桡侧副韧带的结构还显示出一定的层次性，从外到内，纤维束的密度逐渐增大，这种结构使得韧带能够承受更大的拉力。</a:t>
            </a:r>
          </a:p>
          <a:p>
            <a:r>
              <a:t>3. 桡侧副韧带的结构还具有一定的可塑性，即在一定的条件下，韧带的长度和宽度可以发生一定的变化，以适应不同的生理需求。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桡侧副韧带的组成结构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桡侧副韧带的功能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桡侧副韧带的主要功能是稳定前臂骨骼，防止其过度旋转或移位。</a:t>
            </a:r>
          </a:p>
          <a:p>
            <a:r>
              <a:t>2. 桡侧副韧带还可以限制前臂的前后移动，维持前臂的稳定性。</a:t>
            </a:r>
          </a:p>
          <a:p>
            <a:r>
              <a:t>3. 在一些特殊的运动中，如投掷、挥拍等，桡侧副韧带还可以参与力量的产生和传递。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桡侧副韧带的发育过程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桡侧副韧带的发育主要发生在胚胎期和儿童期，这是一个由胶原纤维不断增生和排列的过程。</a:t>
            </a:r>
          </a:p>
          <a:p>
            <a:r>
              <a:t>2. 在发育过程中，桡侧副韧带的长度和宽度会逐渐增加，以满足身体的需求。</a:t>
            </a:r>
          </a:p>
          <a:p>
            <a:r>
              <a:t>3. 桡侧副韧带的发育还受到许多因素的影响，如遗传、营养、环境等。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桡侧副韧带的组成结构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桡侧副韧带的损伤与修复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桡侧副韧带的损伤通常是由于外力过大或过度扭转造成的，这种损伤会导致韧带的部分或全部断裂。</a:t>
            </a:r>
          </a:p>
          <a:p>
            <a:r>
              <a:t>2. 桡侧副韧带的修复主要依赖于自身的修复机制，包括成纤维细胞的增殖、胶原纤维的合成和排列等。</a:t>
            </a:r>
          </a:p>
          <a:p>
            <a:r>
              <a:t>3. 在一些严重的损伤或修复失败的情况下，可能需要进行手术治疗，通过移植健康的韧带来替代损伤的韧带。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桡侧副韧带的研究现状与未来趋势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目前，对桡侧副韧带的研究主要集中在其解剖学、生物力学和病理学等方面。</a:t>
            </a:r>
          </a:p>
          <a:p>
            <a:r>
              <a:t>2. 随着科技的发展，越来越多的研究开始关注桡侧副韧带的分子生物学和基因调控机制。</a:t>
            </a:r>
          </a:p>
          <a:p>
            <a:r>
              <a:t>3. 未来，我们期待有更多的研究能够揭示桡侧副韧带的发育规律、损伤机制和修复策略，为临床治疗提供更多的理论依据和技术支持。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桡侧副韧带的主要功能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桡侧副韧带的解剖学研究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桡侧副韧带的主要功能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桡侧副韧带是腕关节的重要组成部分，它的主要功能是稳定腕关节，防止过度的侧向移动和旋转。</a:t>
            </a:r>
          </a:p>
          <a:p>
            <a:r>
              <a:t>2. 桡侧副韧带的存在，使得腕关节在承受外力时，能够保持其稳定性，避免因外力导致的损伤。</a:t>
            </a:r>
          </a:p>
          <a:p>
            <a:r>
              <a:t>3. 桡侧副韧带还参与腕关节的伸屈运动，但其最主要的功能还是稳定腕关节。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桡侧副韧带的结构特点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桡侧副韧带由纤维软骨组成，具有较强的韧性和弹性，能够在承受外力时，保持其稳定性。</a:t>
            </a:r>
          </a:p>
          <a:p>
            <a:r>
              <a:t>2. 桡侧副韧带的长度和宽度因人而异，但一般来说，其长度和宽度都足够满足腕关节的稳定性需求。</a:t>
            </a:r>
          </a:p>
          <a:p>
            <a:r>
              <a:t>3. 桡侧副韧带的纤维走向与腕关节的运动方向有关，这使得它在承受外力时，能够更好地分散力量，保护腕关节。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桡侧副韧带的生理功能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桡侧副韧带的主要功能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桡侧副韧带的损伤机制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桡侧副韧带的损伤通常是由于腕关节的过度侧向移动或旋转引起的，这种损伤通常会导致腕关节的不稳定。</a:t>
            </a:r>
          </a:p>
          <a:p>
            <a:r>
              <a:t>2. 桡侧副韧带的损伤也可能是由于直接的外力冲击引起的，如跌倒、撞击等。</a:t>
            </a:r>
          </a:p>
          <a:p>
            <a:r>
              <a:t>3. 长期的重复性运动或者劳动，也可能导致桡侧副韧带的疲劳损伤。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桡侧副韧带损伤的诊断方法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桡侧副韧带损伤的诊断主要依靠病史和体格检查，包括询问病史、观察腕关节的活动情况、触诊等。</a:t>
            </a:r>
          </a:p>
          <a:p>
            <a:r>
              <a:t>2. X线检查可以帮助排除骨折等其他可能的病因。</a:t>
            </a:r>
          </a:p>
          <a:p>
            <a:r>
              <a:t>3. MRI是诊断桡侧副韧带损伤的最准确的方法，可以清晰地显示韧带的损伤情况。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桡侧副韧带的主要功能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桡侧副韧带损伤的治疗策略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桡侧副韧带损伤的治疗主要包括保守治疗和手术治疗，具体选择哪种治疗方法，需要根据损伤的严重程度和患者的具体情况来决定。</a:t>
            </a:r>
          </a:p>
          <a:p>
            <a:r>
              <a:t>2. 保守治疗主要包括休息、冷敷、压迫包扎、抬高患肢、物理治疗等。</a:t>
            </a:r>
          </a:p>
          <a:p>
            <a:r>
              <a:t>3. 手术治疗主要是通过修复或重建桡侧副韧带来恢复腕关节的稳定性。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桡侧副韧带的血液供应情况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桡侧副韧带的解剖学研究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桡侧副韧带的血液供应情况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桡侧副韧带的主要血液供应来源于前臂的桡动脉和尺动脉，这两个动脉在手部有丰富的分支分布，为桡侧副韧带提供了充足的血液供应。</a:t>
            </a:r>
          </a:p>
          <a:p>
            <a:r>
              <a:t>2. 桡侧副韧带的血液供应还受到周围软组织的影响，如肌肉、肌腱等，它们可以影响血管的通畅程度，从而影响桡侧副韧带的血液供应。</a:t>
            </a:r>
          </a:p>
          <a:p>
            <a:r>
              <a:t>3. 此外，桡侧副韧带的血液供应还与个体的年龄、性别、体质等因素有关，这些因素可能会影响到血管的弹性和血流量。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桡侧副韧带的血液供应路径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桡侧副韧带的血液供应路径主要包括桡动脉和尺动脉的分支，这些分支在手部有丰富的分布，可以为桡侧副韧带提供充足的血液供应。</a:t>
            </a:r>
          </a:p>
          <a:p>
            <a:r>
              <a:t>2. 桡侧副韧带的血液供应路径还受到周围软组织的影响，如肌肉、肌腱等，它们可以影响血管的通畅程度，从而影响桡侧副韧带的血液供应。</a:t>
            </a:r>
          </a:p>
          <a:p>
            <a:r>
              <a:t>3. 此外，桡侧副韧带的血液供应路径还与个体的年龄、性别、体质等因素有关，这些因素可能会影响到血管的弹性和血流量。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桡侧副韧带的血液供应来源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桡侧副韧带的血液供应情况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桡侧副韧带的血液供应对其运动功能有重要影响，充足的血液供应可以保证其正常的生理功能，如支持手腕的稳定性、防止过度伸展等。</a:t>
            </a:r>
          </a:p>
          <a:p>
            <a:r>
              <a:t>2. 如果桡侧副韧带的血液供应不足，可能会导致其功能下降，如稳定性减弱、易受伤等。</a:t>
            </a:r>
          </a:p>
          <a:p>
            <a:r>
              <a:t>3. 此外，桡侧副韧带的血液供应还与其修复能力有关，充足的血液供应可以促进其损伤后的修复。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桡侧副韧带的血液供应对损伤恢复的影响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桡侧副韧带的血液供应对其损伤恢复有重要影响，充足的血液供应可以保证其损伤后的正常修复过程。</a:t>
            </a:r>
          </a:p>
          <a:p>
            <a:r>
              <a:t>2. 如果桡侧副韧带的血液供应不足，可能会影响其损伤后的修复，导致恢复时间延长、恢复效果不佳等。</a:t>
            </a:r>
          </a:p>
          <a:p>
            <a:r>
              <a:t>3. 此外，桡侧副韧带的血液供应还与其再生能力有关，充足的血液供应可以促进其损伤后的再生。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桡侧副韧带的血液供应对运动功能的影响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https://d.book118.com/906020242013010100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桡侧副韧带的解剖位置</vt:lpstr>
      <vt:lpstr> 桡侧副韧带的解剖位置</vt:lpstr>
      <vt:lpstr> 桡侧副韧带的解剖位置</vt:lpstr>
      <vt:lpstr> 桡侧副韧带的解剖位置</vt:lpstr>
      <vt:lpstr> 桡侧副韧带的组成结构</vt:lpstr>
      <vt:lpstr> 桡侧副韧带的组成结构</vt:lpstr>
      <vt:lpstr> 桡侧副韧带的组成结构</vt:lpstr>
      <vt:lpstr> 桡侧副韧带的组成结构</vt:lpstr>
      <vt:lpstr> 桡侧副韧带的主要功能</vt:lpstr>
      <vt:lpstr> 桡侧副韧带的主要功能</vt:lpstr>
      <vt:lpstr> 桡侧副韧带的主要功能</vt:lpstr>
      <vt:lpstr> 桡侧副韧带的主要功能</vt:lpstr>
      <vt:lpstr> 桡侧副韧带的血液供应情况</vt:lpstr>
      <vt:lpstr> 桡侧副韧带的血液供应情况</vt:lpstr>
      <vt:lpstr> 桡侧副韧带的血液供应情况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2024-09-23T20:55:09.555</cp:lastPrinted>
  <dcterms:created xsi:type="dcterms:W3CDTF">2024-09-23T12:55:09Z</dcterms:created>
  <dcterms:modified xsi:type="dcterms:W3CDTF">2024-09-23T12:55:11Z</dcterms:modified>
</cp:coreProperties>
</file>