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FD846B-6E63-452D-9E78-DE121DF6C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7031B9-08A1-402C-A1BC-8E96FFC9D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3E6C85-DCFD-44EF-8FCB-0F1B50500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84C833-7579-4498-9E67-FA369F16D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65FFDC-94C0-43B0-9C76-69C3CA00E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569BFF-FCA2-43C3-B8BC-CFF225BA3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060596-94B2-410C-AA7A-FFAA44B052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80F4A9-44E0-4C1B-8D55-C6AB2E690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DE8ADA-4BF8-495A-B697-F17AD92A7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9DDF30-80B0-4CF0-82D6-34A954883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241419-C891-4062-A2A1-F3E25D13B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021015214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护理文章投稿及评定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护理文章写作基础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护理文章选题与资料收集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护理文章撰写与修改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护理文章投稿流程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护理文章评定标准与审稿流程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提高护理文章发表成功率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护理文章写作基础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传播护理知识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通过撰写护理文章，将护理实践中的经验、技巧和研究成果传播给更多的人，提高护理质量和患者满意度。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提升护理形象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优秀的护理文章有助于提升护理行业的形象，让更多人了解护理工作的专业性和重要性。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促进学术交流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护理文章的发表是学术交流的重要途径，有助于推动护理学科的发展和进步。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写作目的与意义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准确表达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使用准确、专业的术语表达观点，避免使用模糊或主观的语言。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结构清晰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文章结构应清晰明了，逻辑严谨，方便读者理解。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引用数据和研究成果时，应注明出处，保证信息的可靠性和准确性。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语言规范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遵循学术规范和语言规范，避免语法错误和错别字。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写作技巧与规范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详细阐述观点、方法和结果，注意层次分明、条理清晰。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列出文中引用的相关文献，方便读者查阅。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简要介绍文章的主题和背景，引导读者进入文章内容。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总结文章主要观点，提出建议或展望。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文章结构与布局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护理文章选题与资料收集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选择具有重要意义的主题，能够为护理实践提供指导。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注重选题的创新性，探索新的护理理念、方法和技术。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选题应贴近临床实际，能够解决护理工作中的实际问题。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学术价值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确保选题具有学术价值，能够推动护理学科的发展。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选题原则与策略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7" r="16797"/>
          <a:stretch>
            <a:fillRect/>
          </a:stretch>
        </p:blipFill>
        <p:spPr>
          <a:xfrm>
            <a:off x="4289937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利用图书馆的期刊、书籍等资源获取相关资料。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图书馆资源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利用学术搜索引擎、护理专业网站等获取最新资料。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网络资源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结合自身临床实践经验，收集第一手资料。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临床实践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向护理领域的专家请教和咨询，获取专业意见和指导。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专家咨询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资料来源与筛选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文献综述撰写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整理分析文献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对收集到的文献进行整理、分类和筛选，确保文献的质量和相关性。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突出重点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在综述中突出主题和重点，强调研究现状、发展趋势和存在的问题。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撰写综述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按照综述的格式和要求，对文献进行综合分析和评价，形成结构完整的综述。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客观评价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对文献进行客观、公正的评价，指出研究的不足和局限性，为后续研究提供参考和借鉴。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护理文章撰写与修改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选择一个具有研究价值的护理问题作为文章主题，确保主题具有针对性和现实意义。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确定主题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在结论部分对研究结果进行总结，并提出对未来研究的展望。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查阅相关文献，了解该主题的研究现状和进展，为撰写提供理论依据和实践指导。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文献回顾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根据主题和文献回顾，制定详细的提纲，包括引言、正文（方法、结果、讨论）和结论等部分。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制定提纲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根据提纲，逐一撰写正文内容，注意保持逻辑清晰、条理分明。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撰写正文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撰写步骤与要点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在完成初稿后，通读全文，检查文章结构是否完整、逻辑是否清晰。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通读全文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按照护理期刊的要求，规范文章格式，包括标题、作者、摘要、关键词等部分的格式和内容。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规范格式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删除多余的描述和重复的句子，使文章更加精炼、简洁。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精炼语言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检查文章中是否存在遗漏或错误，如数据不一致、语法错误等，并进行纠正。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查漏补缺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修改技巧与方法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https://d.book118.com/906021015214010040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2024-09-07T09:24:55.258</cp:lastPrinted>
  <dcterms:created xsi:type="dcterms:W3CDTF">2024-09-07T01:24:55Z</dcterms:created>
  <dcterms:modified xsi:type="dcterms:W3CDTF">2024-09-07T01:24:57Z</dcterms:modified>
</cp:coreProperties>
</file>