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9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4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1F81A-038F-43A7-9170-667A9E030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12E10-67A4-4AC5-90AA-26A3CAEFF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73575-F0B7-486F-97A3-A1887C6F3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7A5F7-5178-40F5-95D9-CC9C10B80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0A88F3-0844-40F2-9DF6-C56023177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EA8480-B59B-40BE-B3A5-2E2AF67D2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04CDB6-BA81-41E4-BE87-D755ABABF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0165A-0521-445E-AC6E-2BDF34B04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E35BD-4841-42E4-8FED-9D2EB6EA9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663B9-0975-459B-B4AC-DF0511F7C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15246-1737-4214-AE97-EC96C2B9B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985" r:id="rId2"/>
    <p:sldLayoutId id="2147485986" r:id="rId3"/>
    <p:sldLayoutId id="2147485987" r:id="rId4"/>
    <p:sldLayoutId id="2147485988" r:id="rId5"/>
    <p:sldLayoutId id="2147485989" r:id="rId6"/>
    <p:sldLayoutId id="2147485990" r:id="rId7"/>
    <p:sldLayoutId id="2147485991" r:id="rId8"/>
    <p:sldLayoutId id="2147485992" r:id="rId9"/>
    <p:sldLayoutId id="2147485993" r:id="rId10"/>
    <p:sldLayoutId id="214748599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2222102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电气工程中的电力电子技术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电力电子技术的定义和作用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电力电子技术的核心内容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电力电子技术在电气工程中的应用实例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电力电子技术的发展趋势和未来展望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电力电子技术的挑战与对策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电力电子技术的定义和作用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电力电子技术的定义</a:t>
            </a:r>
            <a:endParaRPr lang="zh-CN" altLang="en-US"/>
          </a:p>
        </p:txBody>
      </p:sp>
      <p:sp>
        <p:nvSpPr>
          <p:cNvPr id="1049024" name="任意多边形 35"/>
          <p:cNvSpPr/>
          <p:nvPr>
            <p:custDataLst>
              <p:tags r:id="rId2"/>
            </p:custDataLst>
          </p:nvPr>
        </p:nvSpPr>
        <p:spPr>
          <a:xfrm>
            <a:off x="551935" y="136690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26" name="任意多边形 39"/>
          <p:cNvSpPr/>
          <p:nvPr>
            <p:custDataLst>
              <p:tags r:id="rId3"/>
            </p:custDataLst>
          </p:nvPr>
        </p:nvSpPr>
        <p:spPr>
          <a:xfrm>
            <a:off x="636053" y="145808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55610" y="168411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8" name="正文"/>
          <p:cNvSpPr txBox="1"/>
          <p:nvPr>
            <p:custDataLst>
              <p:tags r:id="rId5"/>
            </p:custDataLst>
          </p:nvPr>
        </p:nvSpPr>
        <p:spPr>
          <a:xfrm>
            <a:off x="2222089" y="1443315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电力电子技术是研究电力电子器件、电路和系统的学科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3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867858" y="143946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32" name="任意多边形 45"/>
          <p:cNvSpPr/>
          <p:nvPr>
            <p:custDataLst>
              <p:tags r:id="rId7"/>
            </p:custDataLst>
          </p:nvPr>
        </p:nvSpPr>
        <p:spPr>
          <a:xfrm>
            <a:off x="551935" y="261775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34" name="任意多边形 46"/>
          <p:cNvSpPr/>
          <p:nvPr>
            <p:custDataLst>
              <p:tags r:id="rId8"/>
            </p:custDataLst>
          </p:nvPr>
        </p:nvSpPr>
        <p:spPr>
          <a:xfrm>
            <a:off x="636053" y="270893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55610" y="293496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36" name="正文"/>
          <p:cNvSpPr txBox="1"/>
          <p:nvPr>
            <p:custDataLst>
              <p:tags r:id="rId10"/>
            </p:custDataLst>
          </p:nvPr>
        </p:nvSpPr>
        <p:spPr>
          <a:xfrm>
            <a:off x="2222089" y="2694165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电力电子技术主要应用于电力变换、控制和传输等领域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3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867858" y="269031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40" name="任意多边形 51"/>
          <p:cNvSpPr/>
          <p:nvPr>
            <p:custDataLst>
              <p:tags r:id="rId12"/>
            </p:custDataLst>
          </p:nvPr>
        </p:nvSpPr>
        <p:spPr>
          <a:xfrm>
            <a:off x="551935" y="386860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42" name="任意多边形 52"/>
          <p:cNvSpPr/>
          <p:nvPr>
            <p:custDataLst>
              <p:tags r:id="rId13"/>
            </p:custDataLst>
          </p:nvPr>
        </p:nvSpPr>
        <p:spPr>
          <a:xfrm>
            <a:off x="636053" y="395978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55610" y="418581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4" name="正文"/>
          <p:cNvSpPr txBox="1"/>
          <p:nvPr>
            <p:custDataLst>
              <p:tags r:id="rId15"/>
            </p:custDataLst>
          </p:nvPr>
        </p:nvSpPr>
        <p:spPr>
          <a:xfrm>
            <a:off x="2222089" y="3945015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电力电子技术包括电力电子器件、电力电子电路和电力电子系统三个层次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4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867858" y="394116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48" name="任意多边形 57"/>
          <p:cNvSpPr/>
          <p:nvPr>
            <p:custDataLst>
              <p:tags r:id="rId17"/>
            </p:custDataLst>
          </p:nvPr>
        </p:nvSpPr>
        <p:spPr>
          <a:xfrm>
            <a:off x="551935" y="511945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50" name="任意多边形 58"/>
          <p:cNvSpPr/>
          <p:nvPr>
            <p:custDataLst>
              <p:tags r:id="rId18"/>
            </p:custDataLst>
          </p:nvPr>
        </p:nvSpPr>
        <p:spPr>
          <a:xfrm>
            <a:off x="636053" y="521063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55610" y="543666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52" name="正文"/>
          <p:cNvSpPr txBox="1"/>
          <p:nvPr>
            <p:custDataLst>
              <p:tags r:id="rId20"/>
            </p:custDataLst>
          </p:nvPr>
        </p:nvSpPr>
        <p:spPr>
          <a:xfrm>
            <a:off x="2222089" y="5195864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电力电子技术是电气工程中的重要组成部分，对电力系统的稳定运行和效率提升具有重要作用。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5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867858" y="519201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电力电子技术在电气工程中的作用</a:t>
            </a:r>
            <a:endParaRPr lang="zh-CN" altLang="en-US"/>
          </a:p>
        </p:txBody>
      </p:sp>
      <p:sp>
        <p:nvSpPr>
          <p:cNvPr id="1049094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电力电子技术可以降低电力系统的能耗和成本，提高经济效益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4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电力电子技术可以实现电能的精确控制和调节，提高电力系统的性能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电力电子技术可以提高电力系统的效率和稳定性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6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电力电子技术是电气工程的重要组成部分，用于控制和转换电能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电力电子技术的应用领域</a:t>
            </a:r>
            <a:endParaRPr lang="zh-CN" altLang="en-US"/>
          </a:p>
        </p:txBody>
      </p:sp>
      <p:sp>
        <p:nvSpPr>
          <p:cNvPr id="104916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电力系统：电力电子技术在电力系统中的应用，如电力系统稳定控制、电力系统保护等。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电力电子设备：电力电子技术在电力电子设备中的应用，如电力电子开关、电力电子变压器等。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电力电子控制：电力电子技术在电力电子控制中的应用，如电力电子控制技术、电力电子控制设备等。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电力电子系统：电力电子技术在电力电子系统中的应用，如电力电子系统设计、电力电子系统优化等。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电力电子技术的核心内容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电力电子器件</a:t>
            </a:r>
            <a:endParaRPr lang="zh-CN" altLang="en-US"/>
          </a:p>
        </p:txBody>
      </p:sp>
      <p:sp>
        <p:nvSpPr>
          <p:cNvPr id="1049266" name="对角圆角矩形 52"/>
          <p:cNvSpPr/>
          <p:nvPr>
            <p:custDataLst>
              <p:tags r:id="rId2"/>
            </p:custDataLst>
          </p:nvPr>
        </p:nvSpPr>
        <p:spPr>
          <a:xfrm>
            <a:off x="697314" y="1495013"/>
            <a:ext cx="5171118" cy="1259470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53"/>
          <p:cNvSpPr/>
          <p:nvPr>
            <p:custDataLst>
              <p:tags r:id="rId3"/>
            </p:custDataLst>
          </p:nvPr>
        </p:nvSpPr>
        <p:spPr>
          <a:xfrm>
            <a:off x="697314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54"/>
          <p:cNvSpPr/>
          <p:nvPr>
            <p:custDataLst>
              <p:tags r:id="rId4"/>
            </p:custDataLst>
          </p:nvPr>
        </p:nvSpPr>
        <p:spPr>
          <a:xfrm>
            <a:off x="1215219" y="1365050"/>
            <a:ext cx="77978" cy="12996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56"/>
          <p:cNvSpPr txBox="1"/>
          <p:nvPr>
            <p:custDataLst>
              <p:tags r:id="rId5"/>
            </p:custDataLst>
          </p:nvPr>
        </p:nvSpPr>
        <p:spPr>
          <a:xfrm>
            <a:off x="1249010" y="1547649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半导体器件：二极管、三极管、场效应管等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对角圆角矩形 9"/>
          <p:cNvSpPr/>
          <p:nvPr>
            <p:custDataLst>
              <p:tags r:id="rId6"/>
            </p:custDataLst>
          </p:nvPr>
        </p:nvSpPr>
        <p:spPr>
          <a:xfrm>
            <a:off x="6323436" y="1495013"/>
            <a:ext cx="5171118" cy="1259470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对角圆角矩形 10"/>
          <p:cNvSpPr/>
          <p:nvPr>
            <p:custDataLst>
              <p:tags r:id="rId7"/>
            </p:custDataLst>
          </p:nvPr>
        </p:nvSpPr>
        <p:spPr>
          <a:xfrm>
            <a:off x="6323436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直角三角形 11"/>
          <p:cNvSpPr/>
          <p:nvPr>
            <p:custDataLst>
              <p:tags r:id="rId8"/>
            </p:custDataLst>
          </p:nvPr>
        </p:nvSpPr>
        <p:spPr>
          <a:xfrm>
            <a:off x="6840691" y="1365050"/>
            <a:ext cx="77978" cy="12996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文本框 12"/>
          <p:cNvSpPr txBox="1"/>
          <p:nvPr>
            <p:custDataLst>
              <p:tags r:id="rId9"/>
            </p:custDataLst>
          </p:nvPr>
        </p:nvSpPr>
        <p:spPr>
          <a:xfrm>
            <a:off x="6874482" y="155414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保护电路：过压保护、过流保护、过热保护等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对角圆角矩形 5"/>
          <p:cNvSpPr/>
          <p:nvPr>
            <p:custDataLst>
              <p:tags r:id="rId10"/>
            </p:custDataLst>
          </p:nvPr>
        </p:nvSpPr>
        <p:spPr>
          <a:xfrm>
            <a:off x="697314" y="3206633"/>
            <a:ext cx="5171118" cy="1259470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6"/>
          <p:cNvSpPr/>
          <p:nvPr>
            <p:custDataLst>
              <p:tags r:id="rId11"/>
            </p:custDataLst>
          </p:nvPr>
        </p:nvSpPr>
        <p:spPr>
          <a:xfrm>
            <a:off x="697314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7"/>
          <p:cNvSpPr/>
          <p:nvPr>
            <p:custDataLst>
              <p:tags r:id="rId12"/>
            </p:custDataLst>
          </p:nvPr>
        </p:nvSpPr>
        <p:spPr>
          <a:xfrm>
            <a:off x="1215219" y="3076670"/>
            <a:ext cx="77978" cy="12996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8"/>
          <p:cNvSpPr txBox="1"/>
          <p:nvPr>
            <p:custDataLst>
              <p:tags r:id="rId13"/>
            </p:custDataLst>
          </p:nvPr>
        </p:nvSpPr>
        <p:spPr>
          <a:xfrm>
            <a:off x="1249010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功率器件：IGBT、MOSFET、GTO等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对角圆角矩形 14"/>
          <p:cNvSpPr/>
          <p:nvPr>
            <p:custDataLst>
              <p:tags r:id="rId14"/>
            </p:custDataLst>
          </p:nvPr>
        </p:nvSpPr>
        <p:spPr>
          <a:xfrm>
            <a:off x="6323436" y="3206633"/>
            <a:ext cx="5171118" cy="1259470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18"/>
          <p:cNvSpPr/>
          <p:nvPr>
            <p:custDataLst>
              <p:tags r:id="rId15"/>
            </p:custDataLst>
          </p:nvPr>
        </p:nvSpPr>
        <p:spPr>
          <a:xfrm>
            <a:off x="6323436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19"/>
          <p:cNvSpPr/>
          <p:nvPr>
            <p:custDataLst>
              <p:tags r:id="rId16"/>
            </p:custDataLst>
          </p:nvPr>
        </p:nvSpPr>
        <p:spPr>
          <a:xfrm>
            <a:off x="6840691" y="3076670"/>
            <a:ext cx="77978" cy="12996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20"/>
          <p:cNvSpPr txBox="1"/>
          <p:nvPr>
            <p:custDataLst>
              <p:tags r:id="rId17"/>
            </p:custDataLst>
          </p:nvPr>
        </p:nvSpPr>
        <p:spPr>
          <a:xfrm>
            <a:off x="6874482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控制电路：PWM控制器、ADC/DAC转换器等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对角圆角矩形 15"/>
          <p:cNvSpPr/>
          <p:nvPr>
            <p:custDataLst>
              <p:tags r:id="rId18"/>
            </p:custDataLst>
          </p:nvPr>
        </p:nvSpPr>
        <p:spPr>
          <a:xfrm>
            <a:off x="697314" y="4918253"/>
            <a:ext cx="5171118" cy="1259470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16"/>
          <p:cNvSpPr/>
          <p:nvPr>
            <p:custDataLst>
              <p:tags r:id="rId19"/>
            </p:custDataLst>
          </p:nvPr>
        </p:nvSpPr>
        <p:spPr>
          <a:xfrm>
            <a:off x="697314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17"/>
          <p:cNvSpPr/>
          <p:nvPr>
            <p:custDataLst>
              <p:tags r:id="rId20"/>
            </p:custDataLst>
          </p:nvPr>
        </p:nvSpPr>
        <p:spPr>
          <a:xfrm>
            <a:off x="1215219" y="4783091"/>
            <a:ext cx="77978" cy="12996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27"/>
          <p:cNvSpPr txBox="1"/>
          <p:nvPr>
            <p:custDataLst>
              <p:tags r:id="rId21"/>
            </p:custDataLst>
          </p:nvPr>
        </p:nvSpPr>
        <p:spPr>
          <a:xfrm>
            <a:off x="1249010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驱动电路：驱动芯片、驱动模块等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22"/>
          <p:cNvSpPr/>
          <p:nvPr>
            <p:custDataLst>
              <p:tags r:id="rId22"/>
            </p:custDataLst>
          </p:nvPr>
        </p:nvSpPr>
        <p:spPr>
          <a:xfrm>
            <a:off x="6323436" y="4918253"/>
            <a:ext cx="5171118" cy="1259470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23"/>
          <p:cNvSpPr/>
          <p:nvPr>
            <p:custDataLst>
              <p:tags r:id="rId23"/>
            </p:custDataLst>
          </p:nvPr>
        </p:nvSpPr>
        <p:spPr>
          <a:xfrm>
            <a:off x="6323436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24"/>
          <p:cNvSpPr/>
          <p:nvPr>
            <p:custDataLst>
              <p:tags r:id="rId24"/>
            </p:custDataLst>
          </p:nvPr>
        </p:nvSpPr>
        <p:spPr>
          <a:xfrm>
            <a:off x="6840691" y="4783091"/>
            <a:ext cx="77978" cy="129964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25"/>
          <p:cNvSpPr txBox="1"/>
          <p:nvPr>
            <p:custDataLst>
              <p:tags r:id="rId25"/>
            </p:custDataLst>
          </p:nvPr>
        </p:nvSpPr>
        <p:spPr>
          <a:xfrm>
            <a:off x="6874482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电源管理：电源模块、电源转换器等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电力电子电路</a:t>
            </a:r>
            <a:endParaRPr lang="zh-CN" altLang="en-US"/>
          </a:p>
        </p:txBody>
      </p:sp>
      <p:sp>
        <p:nvSpPr>
          <p:cNvPr id="1049352" name="Freeform 27"/>
          <p:cNvSpPr/>
          <p:nvPr>
            <p:custDataLst>
              <p:tags r:id="rId2"/>
            </p:custDataLst>
          </p:nvPr>
        </p:nvSpPr>
        <p:spPr bwMode="auto">
          <a:xfrm>
            <a:off x="632664" y="5912777"/>
            <a:ext cx="189078" cy="173785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矩形: 圆角 32"/>
          <p:cNvSpPr/>
          <p:nvPr>
            <p:custDataLst>
              <p:tags r:id="rId3"/>
            </p:custDataLst>
          </p:nvPr>
        </p:nvSpPr>
        <p:spPr>
          <a:xfrm flipH="1">
            <a:off x="762176" y="1364400"/>
            <a:ext cx="2233151" cy="481288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32664" y="5104778"/>
            <a:ext cx="2208620" cy="91410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58" name="正文"/>
          <p:cNvSpPr txBox="1"/>
          <p:nvPr>
            <p:custDataLst>
              <p:tags r:id="rId5"/>
            </p:custDataLst>
          </p:nvPr>
        </p:nvSpPr>
        <p:spPr>
          <a:xfrm>
            <a:off x="896842" y="1455252"/>
            <a:ext cx="1964022" cy="36298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电力电子电路的基本组成和原理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60" name="标题"/>
          <p:cNvSpPr txBox="1"/>
          <p:nvPr>
            <p:custDataLst>
              <p:tags r:id="rId6"/>
            </p:custDataLst>
          </p:nvPr>
        </p:nvSpPr>
        <p:spPr>
          <a:xfrm>
            <a:off x="702252" y="5154392"/>
            <a:ext cx="2111553" cy="66618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62" name="Freeform 27"/>
          <p:cNvSpPr/>
          <p:nvPr>
            <p:custDataLst>
              <p:tags r:id="rId7"/>
            </p:custDataLst>
          </p:nvPr>
        </p:nvSpPr>
        <p:spPr bwMode="auto">
          <a:xfrm>
            <a:off x="3487078" y="5912777"/>
            <a:ext cx="189078" cy="173785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矩形: 圆角 38"/>
          <p:cNvSpPr/>
          <p:nvPr>
            <p:custDataLst>
              <p:tags r:id="rId8"/>
            </p:custDataLst>
          </p:nvPr>
        </p:nvSpPr>
        <p:spPr>
          <a:xfrm flipH="1">
            <a:off x="3616590" y="1364400"/>
            <a:ext cx="2233151" cy="481288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487078" y="5104778"/>
            <a:ext cx="2208620" cy="91410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68" name="正文"/>
          <p:cNvSpPr txBox="1"/>
          <p:nvPr>
            <p:custDataLst>
              <p:tags r:id="rId10"/>
            </p:custDataLst>
          </p:nvPr>
        </p:nvSpPr>
        <p:spPr>
          <a:xfrm>
            <a:off x="3751256" y="1455252"/>
            <a:ext cx="1964022" cy="36298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电力电子电路的设计和优化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70" name="标题"/>
          <p:cNvSpPr txBox="1"/>
          <p:nvPr>
            <p:custDataLst>
              <p:tags r:id="rId11"/>
            </p:custDataLst>
          </p:nvPr>
        </p:nvSpPr>
        <p:spPr>
          <a:xfrm>
            <a:off x="3556667" y="5154392"/>
            <a:ext cx="2111553" cy="66618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72" name="Freeform 27"/>
          <p:cNvSpPr/>
          <p:nvPr>
            <p:custDataLst>
              <p:tags r:id="rId12"/>
            </p:custDataLst>
          </p:nvPr>
        </p:nvSpPr>
        <p:spPr bwMode="auto">
          <a:xfrm>
            <a:off x="6341493" y="5912777"/>
            <a:ext cx="189078" cy="173785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矩形: 圆角 68"/>
          <p:cNvSpPr/>
          <p:nvPr>
            <p:custDataLst>
              <p:tags r:id="rId13"/>
            </p:custDataLst>
          </p:nvPr>
        </p:nvSpPr>
        <p:spPr>
          <a:xfrm flipH="1">
            <a:off x="6471004" y="1364400"/>
            <a:ext cx="2233151" cy="481288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41493" y="5104778"/>
            <a:ext cx="2208620" cy="91410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78" name="正文"/>
          <p:cNvSpPr txBox="1"/>
          <p:nvPr>
            <p:custDataLst>
              <p:tags r:id="rId15"/>
            </p:custDataLst>
          </p:nvPr>
        </p:nvSpPr>
        <p:spPr>
          <a:xfrm>
            <a:off x="6605671" y="1455252"/>
            <a:ext cx="1964022" cy="36298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电力电子电路的仿真和测试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0" name="标题"/>
          <p:cNvSpPr txBox="1"/>
          <p:nvPr>
            <p:custDataLst>
              <p:tags r:id="rId16"/>
            </p:custDataLst>
          </p:nvPr>
        </p:nvSpPr>
        <p:spPr>
          <a:xfrm>
            <a:off x="6411081" y="5154392"/>
            <a:ext cx="2111553" cy="66618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2" name="Freeform 27"/>
          <p:cNvSpPr/>
          <p:nvPr>
            <p:custDataLst>
              <p:tags r:id="rId17"/>
            </p:custDataLst>
          </p:nvPr>
        </p:nvSpPr>
        <p:spPr bwMode="auto">
          <a:xfrm>
            <a:off x="9195907" y="5912777"/>
            <a:ext cx="189078" cy="173785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矩形: 圆角 74"/>
          <p:cNvSpPr/>
          <p:nvPr>
            <p:custDataLst>
              <p:tags r:id="rId18"/>
            </p:custDataLst>
          </p:nvPr>
        </p:nvSpPr>
        <p:spPr>
          <a:xfrm flipH="1">
            <a:off x="9326063" y="1364400"/>
            <a:ext cx="2233151" cy="481288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95907" y="5104778"/>
            <a:ext cx="2208620" cy="91410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88" name="正文"/>
          <p:cNvSpPr txBox="1"/>
          <p:nvPr>
            <p:custDataLst>
              <p:tags r:id="rId20"/>
            </p:custDataLst>
          </p:nvPr>
        </p:nvSpPr>
        <p:spPr>
          <a:xfrm>
            <a:off x="9460085" y="1455252"/>
            <a:ext cx="1964022" cy="36298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电力电子电路的应用和案例分析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0" name="标题"/>
          <p:cNvSpPr txBox="1"/>
          <p:nvPr>
            <p:custDataLst>
              <p:tags r:id="rId21"/>
            </p:custDataLst>
          </p:nvPr>
        </p:nvSpPr>
        <p:spPr>
          <a:xfrm>
            <a:off x="9266140" y="5154392"/>
            <a:ext cx="2111553" cy="66618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电力电子装置和系统</a:t>
            </a:r>
            <a:endParaRPr lang="zh-CN" altLang="en-US"/>
          </a:p>
        </p:txBody>
      </p:sp>
      <p:sp>
        <p:nvSpPr>
          <p:cNvPr id="104943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电力电子装置：包括电力电子器件、电路、模块等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电力电子系统：包括电力电子装置、控制电路、保护电路等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电力电子技术的应用：包括电力电子装置和系统的设计、制造、维护等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电力电子技术的发展趋势：包括新型电力电子器件、新型电力电子系统等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电力电子技术在电气工程中的应用实例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https://d.book118.com/906022221024010053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+中文正文</vt:lpstr>
      <vt:lpstr>Office Theme</vt:lpstr>
      <vt:lpstr>电气工程中的电力电子技术</vt:lpstr>
      <vt:lpstr>目录</vt:lpstr>
      <vt:lpstr>添加章节标题</vt:lpstr>
      <vt:lpstr>电力电子技术的定义和作用</vt:lpstr>
      <vt:lpstr>电力电子技术的定义</vt:lpstr>
      <vt:lpstr>电力电子技术在电气工程中的作用</vt:lpstr>
      <vt:lpstr>电力电子技术的应用领域</vt:lpstr>
      <vt:lpstr>电力电子技术的核心内容</vt:lpstr>
      <vt:lpstr>电力电子器件</vt:lpstr>
      <vt:lpstr>电力电子电路</vt:lpstr>
      <vt:lpstr>电力电子装置和系统</vt:lpstr>
      <vt:lpstr>电力电子技术在电气工程中的应用实例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2024-09-19T18:41:19.859</cp:lastPrinted>
  <dcterms:created xsi:type="dcterms:W3CDTF">2024-09-19T10:41:19Z</dcterms:created>
  <dcterms:modified xsi:type="dcterms:W3CDTF">2024-09-19T10:41:22Z</dcterms:modified>
</cp:coreProperties>
</file>