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2B9B46-4FEA-4F7F-A991-CF2991034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686952-F954-4E4F-95D2-C471341F4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A29A12-5D8F-408F-9A32-C1AD787A5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5A8B0D-F44E-4A5F-8D67-0C2297D65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A3FA45-3892-43C6-97B4-DFC48D598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0BE02E-8E91-4729-AEC5-68C915B7E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BCE18F-4E4A-439D-9593-5E911E190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2F89FB-E8C5-4A7B-9AD1-BEE6D7E5E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EE69EA-BE19-4DC7-B890-DCB26A612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D38BA-5BB8-4548-9415-1EE3DE743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31ADA0-0D49-446C-8FF3-EE330713C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02312204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助产士的产后心理支持与疏导技巧专题解析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产后心理支持重要性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产后常见心理问题及表现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有效沟通技巧在心理疏导中应用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评估与诊断工具在心理疏导中应用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针对不同人群特殊心理疏导技巧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合作与转诊机制在心理疏导中作用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产后心理支持重要性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72" r="437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情绪波动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支持需求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产妇在分娩后，由于荷尔蒙变化、身体疲劳等因素，容易出现情绪波动，如焦虑、抑郁、易怒等。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新妈妈需要适应母亲角色，可能会产生自我认同的困惑，担心自己是否能够胜任母亲职责。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产妇在产后需要得到家人、朋友及医护人员的关心和支持，以缓解身心压力。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产妇心理特点及需求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心理支持对产妇恢复影响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有效的心理支持可以帮助产妇减轻焦虑和压力，改善睡眠质量，有利于身体恢复。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通过心理支持，产妇可以建立自信，更好地适应母亲角色，提高自我认同度。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良好的心理状态有助于促进母乳喂养的顺利进行，对母婴健康都有积极影响。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减轻焦虑和压力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提高自信和自我认同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促进母乳喂养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提供专业指导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提供心理干预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协调资源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助产士在心理支持中角色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在必要时，助产士可以为产妇提供心理干预措施，如认知行为疗法、放松训练等，帮助她们缓解心理压力。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助产士需要耐心倾听产妇的心声，理解她们的需求和困惑，并给予积极的回应和支持。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助产士具备专业的医学知识和丰富的经验，可以为产妇提供科学的指导和建议。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助产士可以协调医院、社区等资源，为产妇提供更全面的心理支持服务。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产后常见心理问题及表现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焦虑与抑郁症状识别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新妈妈可能会感到不安、担心、紧张或害怕，这种情绪可能会干扰她的日常生活和照顾婴儿的能力。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新妈妈可能会感到沮丧、无助、绝望或失去兴趣，这可能会影响她的情绪、睡眠、食欲和注意力。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626" r="306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016" r="2401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新妈妈可能会遇到入睡困难、夜间醒来或早醒等问题，这可能会导致她感到疲倦和不适。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睡眠障碍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新妈妈可能会出现食欲不振或暴饮暴食的情况，这可能会影响她的身体健康和情绪状态。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饮食失调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睡眠障碍与饮食失调处理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放松技巧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专业帮助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应对压力和情绪波动方法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助产士可以教授新妈妈深呼吸、渐进性肌肉松弛等放松技巧，以减轻她的紧张和焦虑。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助产士可以帮助新妈妈识别并管理她的情绪，例如通过写日记、绘画或冥想等方式来表达和调节情绪。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助产士可以鼓励新妈妈与家人、朋友或其他新妈妈分享她的感受和经验，以获得情感支持和建议。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如果新妈妈的症状持续存在或加重，助产士可以推荐她寻求专业心理咨询或治疗帮助。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有效沟通技巧在心理疏导中应用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真诚的态度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倾听技巧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理解与共情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建立信任关系，倾听并理解产妇需求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积极倾听产妇的诉说，不打断、不评判，给予足够的关注和时间，让产妇充分表达自己的感受和需求。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设身处地地理解产妇的感受和需求，通过反馈和澄清确保正确理解产妇的意图，让产妇感受到被理解和尊重。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助产士应以真诚、友善的态度与产妇建立信任关系，让产妇感受到关心和支持。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用温暖、关怀的语言表达对产妇的关心和支持，让产妇感受到被关注和重视。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表达关心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提供情绪安慰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分享经验和知识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在产妇出现焦虑、抑郁等情绪时，给予及时的情绪安慰和支持，如鼓励、安慰、陪伴等。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分享一些产后恢复和育儿的经验和知识，帮助产妇更好地应对挑战和困难。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表达关心和支持，提供情绪安慰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https://d.book118.com/906023122044010031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2024-08-29T16:12:17.849</cp:lastPrinted>
  <dcterms:created xsi:type="dcterms:W3CDTF">2024-08-29T08:12:17Z</dcterms:created>
  <dcterms:modified xsi:type="dcterms:W3CDTF">2024-08-29T08:12:19Z</dcterms:modified>
</cp:coreProperties>
</file>