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BBC3-19C7-442B-9AFC-72E8F8B1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46EB-3242-4C0A-B03F-0845057D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B662B-285C-4936-8CA2-8E3F9E0D9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5DCB5-EF35-4213-B1A8-2CBB9E7FC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11C20-D5A1-42C0-8444-B4F0A5816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0FEC5-E173-46F7-BB8A-2538571B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8BE22-B288-4FE8-9082-A64AE842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9159C-ACA9-4D0C-A9FC-C91F816F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1CD98-9E51-4987-A29F-15FB8FD3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F1A5A-2250-420A-9B79-EE7B3A25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DEDB-9867-43A3-8778-A254B414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3121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企业并购调查分析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并购动因及策略分析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目标公司选择与尽职调查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交易结构设计及实施计划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融资安排与支付方式选择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并购后整合与协同效应实现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了解目标公司的经营状况和财务状况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通过并购前的尽职调查，深入了解目标公司的经营历史、业务模式、市场份额、财务状况等关键信息，为并购决策提供充分依据。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评估目标公司的价值和潜力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通过对目标公司的全面分析，评估其未来的增长潜力和市场价值，从而确定合理的并购价格和交易条件。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发现潜在的风险和问题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揭示目标公司可能存在的法律诉讼、财务风险、管理问题等潜在风险，以便在并购过程中采取相应的风险防范措施。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涵盖目标公司的基本情况、业务运营、财务状况、法律事务等多个方面，以确保对目标公司有全面、深入的了解。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采用问卷调查、访谈、资料分析等多种方法，结合公开信息和内部资料，对目标公司进行全方位的调查和分析。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近年来，企业并购市场规模不断扩大，交易数量和金额均呈现上升趋势。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随着全球化和市场竞争的加剧，企业并购活动将继续保持活跃，预计未来几年市场规模将持续增长。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企业并购市场的主要参与者包括战略投资者、财务投资者、私募股权基金、产业资本等。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企业并购市场竞争激烈，参与者众多，但优质标的稀缺。因此，对于并购方来说，需要有明确的战略规划和充足的资金实力才能取得成功。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主要参与者和竞争格局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各国政府对于企业并购活动都有一定的监管和限制，包括反垄断审查、国家安全审查等。此外，不同国家和地区的政策法规也存在差异，需要仔细研究和分析。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对企业并购活动具有重要影响。一方面，政策法规可以保护市场公平竞争和消费者利益；另一方面，过于严格的监管和限制可能会阻碍企业并购市场的发展。因此，需要权衡各种因素，制定合理的政策法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并购动因及策略分析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596" r="85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通过并购，企业可以迅速获得目标公司的市场份额，提高市场地位。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目标公司可能拥有稀缺资源、先进技术或知名品牌等，通过并购实现资源整合。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获取优质资源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并购双方在业务、技术、市场等方面存在互补性，通过整合实现1+1&gt;2的效应。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实现协同效应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企业为降低经营风险，寻求新的增长点，通过并购进入新的行业或市场。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并购动因概述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同行业间的并购，旨在扩大市场份额，提高行业集中度。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横向并购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产业链上下游企业间的并购，旨在实现产业链的整合和协同。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纵向并购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跨行业、跨市场的并购，旨在实现多元化经营和战略转型。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混合并购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根据并购双方的合作意愿和态度，选择敌意或友好方式进行。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敌意并购与友好并购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并购策略类型及选择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腾讯收购Supercell。腾讯通过收购游戏公司Supercell，获得了国际顶级游戏IP和研发能力，进一步巩固了在游戏行业的领先地位。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阿里巴巴收购饿了么。阿里巴巴通过收购饿了么，进一步扩大了在本地生活服务市场的份额，实现了与旗下其他业务的协同效应。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美的收购库卡。美的通过收购德国机器人公司库卡，成功进入智能制造领域，推动了企业的转型升级。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目标公司选择与尽职调查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符合企业战略发展规划、具有市场潜力和竞争优势、财务状况良好且具备增长潜力、管理团队专业且经验丰富、法律合规及知识产权清晰。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明确并购战略与目标、筛选目标公司、初步接触与意向表达、尽职调查、评估目标公司价值、谈判与协议签署、完成交易。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目标公司选择标准与流程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公司基本情况、财务状况、市场与竞争情况、法律合规情况、知识产权情况、管理团队与员工情况、环境保护与社会责任等。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收集资料与现场调研相结合、访谈目标公司管理层与员工、查阅相关文件资料、对比分析行业与市场数据、评估目标公司价值与风险等。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识别目标公司存在的潜在风险，如财务风险、市场风险、法律风险等，并对其进行量化和定性评估。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建立风险管理机制、制定风险防范计划、加强尽职调查力度、与目标公司充分沟通并明确责任归属、采用合理的交易结构和支付方式等。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https://d.book118.com/906031213024010035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2024-09-04T18:22:24.253</cp:lastPrinted>
  <dcterms:created xsi:type="dcterms:W3CDTF">2024-09-04T10:22:24Z</dcterms:created>
  <dcterms:modified xsi:type="dcterms:W3CDTF">2024-09-04T10:22:26Z</dcterms:modified>
</cp:coreProperties>
</file>