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D6CD9-66DB-4D28-928B-C71A12BF5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B886D-80EA-474D-BAEF-A24F5AF5C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69A23-3D5E-4145-8726-9FE84398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CA166-A617-4151-8BD0-8AEFAC8F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7A2AD-04E3-4EC0-A966-28E8859BE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03745F-68B8-4F53-A3A6-252FD4527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5420D-FFC4-430C-A6FA-9550F8026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3BDD0-BEC1-463B-A422-E07B82AE8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1ED7D-ED64-4104-A04E-CA8A4CAE6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E1BFB-ACD8-4B94-9ACF-069CFA6DF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25E50-CC75-49E1-8E78-A23BCA1D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32005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体育产业体育策划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体育策划的核心要素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体育策划的流程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体育策划是指通过科学的方法和手段，对体育产业进行规划、组织、协调和控制的综合性活动。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体育策划具有系统性、创新性、可操作性、效益性等特点，旨在提高体育产业的经济效益和社会效益。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推动体育产业发展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体育策划是推动体育产业发展的重要手段，通过科学合理的规划，优化资源配置，提高产业效益。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提升体育赛事品牌价值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体育策划有助于提升体育赛事的品牌价值，吸引更多观众和赞助商，增加赛事收入。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促进体育产业创新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体育策划鼓励创新思维和方法，推动体育产业的创新发展，满足人们不断增长的体育需求。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体育策划的重要性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" r="30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体育策划的发展历程可以追溯到古代奥运会，那时就有了赛事组织和规划的雏形。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随着科技和经济的发展，体育策划正朝着数字化、智能化、专业化的方向发展，为体育产业的可持续发展提供有力支持。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体育策划的历史与发展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在策划之初，需要明确体育活动的目标，如提高品牌知名度、推广产品、增强团队凝聚力等。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目标可衡量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确保目标具体、可量化，以便于评估策划效果。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目标具有挑战性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设定具有一定挑战性的目标，激发团队的积极性和创造力。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48" r="94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合理分配和利用内部人力资源，确保各部门协同工作。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有效管理场地、器材、设备等物资，确保活动顺利进行。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合理预算和控制成本，实现资源最大化利用。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制定详细的活动时间表，确保各项工作按计划进行。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明确各项任务的责任人和完成标准，形成高效的工作流程。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制定应对突发情况的预案，确保活动安全有序。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全面分析可能出现的风险和挑战，如天气变化、场地安全等。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对识别出的风险进行评估，确定其对活动的影响程度。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制定针对性的风险应对措施，降低风险对活动的影响。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设定合理的评估标准，如观众满意度、媒体曝光率等。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根据评估结果，总结经验教训，持续优化策划方案。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收集相关数据，进行深入分析，以客观反映策划效果。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体育策划的流程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明确策划的目标，包括提高品牌知名度、促进产品销售、增强用户体验等。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对目标受众进行深入分析，了解他们的需求、兴趣和消费习惯，以便制定有针对性的策划方案。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收集关于行业趋势、竞争对手和潜在机会的信息，为策划提供数据支持。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预测潜在的风险和挑战，并制定应对措施，以确保策划方案的顺利实施。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根据需求分析的结果，发挥创意，提出具有吸引力和可行性的策划方案。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将创意构思具体化，包括活动主题、时间、地点、流程、预算等细节。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https://d.book118.com/906032005130010040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2024-09-07T00:21:14.070</cp:lastPrinted>
  <dcterms:created xsi:type="dcterms:W3CDTF">2024-09-06T16:21:14Z</dcterms:created>
  <dcterms:modified xsi:type="dcterms:W3CDTF">2024-09-06T16:21:16Z</dcterms:modified>
</cp:coreProperties>
</file>