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74069-C851-4279-A4E9-32288CD0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A3768-C941-4ABF-95FD-34AB66DA1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C73BD-9BDE-406D-991E-D7B4D394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FA3B4-5F26-4215-BBAF-2101C34E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A448E-0436-4F35-9404-C642D8708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68FD9-5BEB-4ABE-813C-FC4E39BE0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53C39-7312-415D-928B-B3042479D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2AA5F-1A50-4118-ADB1-4B2AD6BC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B6C27-D6FC-4D46-A009-3F7938EB5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91E1D-CCD4-4F6D-81D8-1DB050F3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90DB5-06D0-4014-A0EB-B2F3DBB40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32024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偏振光研究实验报告误差分析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误差来源分析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误差对实验结果的影响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减小误差的措施与建议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08" r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验证偏振光在光学系统中的应用价值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探究偏振光的基本性质和现象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分析偏振光在不同介质中的传播特性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偏振光在光学、物理和工程领域具有广泛的应用价值，如太阳镜、摄影镜头、激光雷达等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偏振光的特性与物质的微观结构和电磁波的传播特性密切相关，因此研究偏振光对于深入理解物质的光学性质具有重要意义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235" b="82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随着光学技术的不断发展，偏振光在通信、生物医学、军事等领域的应用前景越来越广阔，因此对偏振光的研究具有重要的实际意义和理论价值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093" b="1009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偏振光的基本概念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偏振光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光波的电矢量或磁矢量在某一特定方向上振动。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偏振态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描述光波电矢量或磁矢量振动的方向和幅度状态。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偏振片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使自然光变为偏振光的介质，只允许特定方向的电矢量或磁矢量通过。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通过特定波片或晶体产生偏振光。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偏振光的产生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使用偏振片或检偏器检测偏振光，测量其偏振态。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偏振光的检测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偏振光的产生与检测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光的波动理论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光波的传播和干涉、衍射等现象。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光的量子理论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光的粒子性和能量量子化。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偏振光学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研究光的偏振态和偏振光与物质的相互作用。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实验涉及的物理原理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激光发射器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信号发生器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数据采集卡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偏振片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光电探测器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实验操作流程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准备实验设备，确保所有设备正常工作。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使用信号发生器和示波器调整偏振片的角度，观察并记录实验数据。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使用光电探测器和数据采集卡测量光束的强度和偏振状态。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调整激光发射器的角度，使其光束对准偏振片。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68655" y="2393704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802444" y="2287786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614276" y="3614495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959938" y="3475144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793178" y="3620596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455230" y="3805762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6594677" y="3921682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6702786" y="3871485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400317" y="2064915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82698" y="2160634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009105" y="2421786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622012" y="1989677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81759" y="2250567"/>
            <a:ext cx="646938" cy="646748"/>
          </a:xfrm>
          <a:custGeom>
            <a:rect l="l" t="t" r="r" b="b"/>
            <a:pathLst>
              <a:path w="411" h="412">
                <a:moveTo>
                  <a:pt x="337" y="198"/>
                </a:moveTo>
                <a:cubicBezTo>
                  <a:pt x="316" y="198"/>
                  <a:pt x="298" y="206"/>
                  <a:pt x="284" y="220"/>
                </a:cubicBezTo>
                <a:cubicBezTo>
                  <a:pt x="249" y="185"/>
                  <a:pt x="249" y="185"/>
                  <a:pt x="249" y="185"/>
                </a:cubicBezTo>
                <a:cubicBezTo>
                  <a:pt x="270" y="166"/>
                  <a:pt x="283" y="138"/>
                  <a:pt x="283" y="107"/>
                </a:cubicBezTo>
                <a:cubicBezTo>
                  <a:pt x="283" y="48"/>
                  <a:pt x="235" y="0"/>
                  <a:pt x="176" y="0"/>
                </a:cubicBezTo>
                <a:cubicBezTo>
                  <a:pt x="117" y="0"/>
                  <a:pt x="68" y="48"/>
                  <a:pt x="68" y="107"/>
                </a:cubicBezTo>
                <a:cubicBezTo>
                  <a:pt x="68" y="144"/>
                  <a:pt x="88" y="177"/>
                  <a:pt x="116" y="196"/>
                </a:cubicBezTo>
                <a:cubicBezTo>
                  <a:pt x="96" y="266"/>
                  <a:pt x="96" y="266"/>
                  <a:pt x="96" y="266"/>
                </a:cubicBezTo>
                <a:cubicBezTo>
                  <a:pt x="89" y="264"/>
                  <a:pt x="82" y="263"/>
                  <a:pt x="74" y="263"/>
                </a:cubicBezTo>
                <a:cubicBezTo>
                  <a:pt x="33" y="263"/>
                  <a:pt x="0" y="296"/>
                  <a:pt x="0" y="337"/>
                </a:cubicBezTo>
                <a:cubicBezTo>
                  <a:pt x="0" y="378"/>
                  <a:pt x="33" y="412"/>
                  <a:pt x="74" y="412"/>
                </a:cubicBezTo>
                <a:cubicBezTo>
                  <a:pt x="115" y="412"/>
                  <a:pt x="149" y="378"/>
                  <a:pt x="149" y="337"/>
                </a:cubicBezTo>
                <a:cubicBezTo>
                  <a:pt x="149" y="309"/>
                  <a:pt x="133" y="284"/>
                  <a:pt x="110" y="272"/>
                </a:cubicBezTo>
                <a:cubicBezTo>
                  <a:pt x="130" y="204"/>
                  <a:pt x="130" y="204"/>
                  <a:pt x="130" y="204"/>
                </a:cubicBezTo>
                <a:cubicBezTo>
                  <a:pt x="144" y="210"/>
                  <a:pt x="159" y="214"/>
                  <a:pt x="176" y="214"/>
                </a:cubicBezTo>
                <a:cubicBezTo>
                  <a:pt x="199" y="214"/>
                  <a:pt x="220" y="207"/>
                  <a:pt x="238" y="195"/>
                </a:cubicBezTo>
                <a:cubicBezTo>
                  <a:pt x="275" y="232"/>
                  <a:pt x="275" y="232"/>
                  <a:pt x="275" y="232"/>
                </a:cubicBezTo>
                <a:cubicBezTo>
                  <a:pt x="267" y="243"/>
                  <a:pt x="262" y="257"/>
                  <a:pt x="262" y="273"/>
                </a:cubicBezTo>
                <a:cubicBezTo>
                  <a:pt x="262" y="314"/>
                  <a:pt x="296" y="347"/>
                  <a:pt x="337" y="347"/>
                </a:cubicBezTo>
                <a:cubicBezTo>
                  <a:pt x="378" y="347"/>
                  <a:pt x="411" y="314"/>
                  <a:pt x="411" y="273"/>
                </a:cubicBezTo>
                <a:cubicBezTo>
                  <a:pt x="411" y="231"/>
                  <a:pt x="378" y="198"/>
                  <a:pt x="337" y="198"/>
                </a:cubicBezTo>
                <a:close/>
                <a:moveTo>
                  <a:pt x="134" y="337"/>
                </a:moveTo>
                <a:cubicBezTo>
                  <a:pt x="134" y="370"/>
                  <a:pt x="107" y="397"/>
                  <a:pt x="74" y="397"/>
                </a:cubicBezTo>
                <a:cubicBezTo>
                  <a:pt x="41" y="397"/>
                  <a:pt x="14" y="370"/>
                  <a:pt x="14" y="337"/>
                </a:cubicBezTo>
                <a:cubicBezTo>
                  <a:pt x="14" y="304"/>
                  <a:pt x="41" y="278"/>
                  <a:pt x="74" y="278"/>
                </a:cubicBezTo>
                <a:cubicBezTo>
                  <a:pt x="107" y="278"/>
                  <a:pt x="134" y="304"/>
                  <a:pt x="134" y="337"/>
                </a:cubicBezTo>
                <a:close/>
                <a:moveTo>
                  <a:pt x="83" y="107"/>
                </a:moveTo>
                <a:cubicBezTo>
                  <a:pt x="83" y="56"/>
                  <a:pt x="125" y="14"/>
                  <a:pt x="176" y="14"/>
                </a:cubicBezTo>
                <a:cubicBezTo>
                  <a:pt x="227" y="14"/>
                  <a:pt x="268" y="56"/>
                  <a:pt x="268" y="107"/>
                </a:cubicBezTo>
                <a:cubicBezTo>
                  <a:pt x="268" y="158"/>
                  <a:pt x="227" y="200"/>
                  <a:pt x="176" y="200"/>
                </a:cubicBezTo>
                <a:cubicBezTo>
                  <a:pt x="125" y="200"/>
                  <a:pt x="83" y="158"/>
                  <a:pt x="83" y="107"/>
                </a:cubicBezTo>
                <a:close/>
                <a:moveTo>
                  <a:pt x="337" y="332"/>
                </a:moveTo>
                <a:cubicBezTo>
                  <a:pt x="304" y="332"/>
                  <a:pt x="277" y="306"/>
                  <a:pt x="277" y="273"/>
                </a:cubicBezTo>
                <a:cubicBezTo>
                  <a:pt x="277" y="240"/>
                  <a:pt x="304" y="213"/>
                  <a:pt x="337" y="213"/>
                </a:cubicBezTo>
                <a:cubicBezTo>
                  <a:pt x="370" y="213"/>
                  <a:pt x="397" y="240"/>
                  <a:pt x="397" y="273"/>
                </a:cubicBezTo>
                <a:cubicBezTo>
                  <a:pt x="397" y="306"/>
                  <a:pt x="370" y="332"/>
                  <a:pt x="337" y="3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537162" y="3598354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916448" y="3874675"/>
            <a:ext cx="350425" cy="644557"/>
          </a:xfrm>
          <a:custGeom>
            <a:rect l="l" t="t" r="r" b="b"/>
            <a:pathLst>
              <a:path w="122" h="225">
                <a:moveTo>
                  <a:pt x="3" y="57"/>
                </a:moveTo>
                <a:cubicBezTo>
                  <a:pt x="1" y="59"/>
                  <a:pt x="1" y="62"/>
                  <a:pt x="2" y="65"/>
                </a:cubicBezTo>
                <a:cubicBezTo>
                  <a:pt x="3" y="69"/>
                  <a:pt x="3" y="69"/>
                  <a:pt x="3" y="69"/>
                </a:cubicBezTo>
                <a:cubicBezTo>
                  <a:pt x="4" y="74"/>
                  <a:pt x="9" y="77"/>
                  <a:pt x="14" y="77"/>
                </a:cubicBezTo>
                <a:cubicBezTo>
                  <a:pt x="14" y="77"/>
                  <a:pt x="14" y="77"/>
                  <a:pt x="14" y="77"/>
                </a:cubicBezTo>
                <a:cubicBezTo>
                  <a:pt x="15" y="77"/>
                  <a:pt x="16" y="77"/>
                  <a:pt x="17" y="76"/>
                </a:cubicBezTo>
                <a:cubicBezTo>
                  <a:pt x="112" y="48"/>
                  <a:pt x="112" y="48"/>
                  <a:pt x="112" y="48"/>
                </a:cubicBezTo>
                <a:cubicBezTo>
                  <a:pt x="115" y="47"/>
                  <a:pt x="118" y="45"/>
                  <a:pt x="119" y="42"/>
                </a:cubicBezTo>
                <a:cubicBezTo>
                  <a:pt x="120" y="40"/>
                  <a:pt x="121" y="37"/>
                  <a:pt x="120" y="34"/>
                </a:cubicBezTo>
                <a:cubicBezTo>
                  <a:pt x="119" y="30"/>
                  <a:pt x="119" y="30"/>
                  <a:pt x="119" y="30"/>
                </a:cubicBezTo>
                <a:cubicBezTo>
                  <a:pt x="117" y="25"/>
                  <a:pt x="113" y="22"/>
                  <a:pt x="108" y="22"/>
                </a:cubicBezTo>
                <a:cubicBezTo>
                  <a:pt x="107" y="22"/>
                  <a:pt x="106" y="22"/>
                  <a:pt x="105" y="23"/>
                </a:cubicBezTo>
                <a:cubicBezTo>
                  <a:pt x="9" y="51"/>
                  <a:pt x="9" y="51"/>
                  <a:pt x="9" y="51"/>
                </a:cubicBezTo>
                <a:cubicBezTo>
                  <a:pt x="6" y="52"/>
                  <a:pt x="4" y="54"/>
                  <a:pt x="3" y="57"/>
                </a:cubicBezTo>
                <a:close/>
                <a:moveTo>
                  <a:pt x="106" y="28"/>
                </a:moveTo>
                <a:cubicBezTo>
                  <a:pt x="107" y="28"/>
                  <a:pt x="107" y="28"/>
                  <a:pt x="108" y="28"/>
                </a:cubicBezTo>
                <a:cubicBezTo>
                  <a:pt x="110" y="28"/>
                  <a:pt x="112" y="30"/>
                  <a:pt x="113" y="32"/>
                </a:cubicBezTo>
                <a:cubicBezTo>
                  <a:pt x="114" y="35"/>
                  <a:pt x="114" y="35"/>
                  <a:pt x="114" y="35"/>
                </a:cubicBezTo>
                <a:cubicBezTo>
                  <a:pt x="115" y="37"/>
                  <a:pt x="114" y="38"/>
                  <a:pt x="114" y="40"/>
                </a:cubicBezTo>
                <a:cubicBezTo>
                  <a:pt x="113" y="41"/>
                  <a:pt x="112" y="42"/>
                  <a:pt x="111" y="42"/>
                </a:cubicBezTo>
                <a:cubicBezTo>
                  <a:pt x="15" y="71"/>
                  <a:pt x="15" y="71"/>
                  <a:pt x="15" y="71"/>
                </a:cubicBezTo>
                <a:cubicBezTo>
                  <a:pt x="15" y="71"/>
                  <a:pt x="14" y="71"/>
                  <a:pt x="14" y="71"/>
                </a:cubicBezTo>
                <a:cubicBezTo>
                  <a:pt x="14" y="71"/>
                  <a:pt x="14" y="71"/>
                  <a:pt x="14" y="71"/>
                </a:cubicBezTo>
                <a:cubicBezTo>
                  <a:pt x="11" y="71"/>
                  <a:pt x="9" y="69"/>
                  <a:pt x="9" y="67"/>
                </a:cubicBezTo>
                <a:cubicBezTo>
                  <a:pt x="8" y="63"/>
                  <a:pt x="8" y="63"/>
                  <a:pt x="8" y="63"/>
                </a:cubicBezTo>
                <a:cubicBezTo>
                  <a:pt x="7" y="62"/>
                  <a:pt x="7" y="61"/>
                  <a:pt x="8" y="59"/>
                </a:cubicBezTo>
                <a:cubicBezTo>
                  <a:pt x="9" y="58"/>
                  <a:pt x="10" y="57"/>
                  <a:pt x="11" y="57"/>
                </a:cubicBezTo>
                <a:lnTo>
                  <a:pt x="106" y="28"/>
                </a:lnTo>
                <a:close/>
                <a:moveTo>
                  <a:pt x="3" y="35"/>
                </a:moveTo>
                <a:cubicBezTo>
                  <a:pt x="4" y="40"/>
                  <a:pt x="9" y="43"/>
                  <a:pt x="14" y="43"/>
                </a:cubicBezTo>
                <a:cubicBezTo>
                  <a:pt x="15" y="43"/>
                  <a:pt x="16" y="43"/>
                  <a:pt x="17" y="43"/>
                </a:cubicBezTo>
                <a:cubicBezTo>
                  <a:pt x="66" y="28"/>
                  <a:pt x="66" y="28"/>
                  <a:pt x="66" y="28"/>
                </a:cubicBezTo>
                <a:cubicBezTo>
                  <a:pt x="72" y="26"/>
                  <a:pt x="76" y="19"/>
                  <a:pt x="74" y="13"/>
                </a:cubicBezTo>
                <a:cubicBezTo>
                  <a:pt x="73" y="10"/>
                  <a:pt x="73" y="10"/>
                  <a:pt x="73" y="10"/>
                </a:cubicBezTo>
                <a:cubicBezTo>
                  <a:pt x="71" y="4"/>
                  <a:pt x="65" y="0"/>
                  <a:pt x="59" y="2"/>
                </a:cubicBezTo>
                <a:cubicBezTo>
                  <a:pt x="9" y="17"/>
                  <a:pt x="9" y="17"/>
                  <a:pt x="9" y="17"/>
                </a:cubicBezTo>
                <a:cubicBezTo>
                  <a:pt x="3" y="19"/>
                  <a:pt x="0" y="25"/>
                  <a:pt x="2" y="31"/>
                </a:cubicBezTo>
                <a:lnTo>
                  <a:pt x="3" y="35"/>
                </a:lnTo>
                <a:close/>
                <a:moveTo>
                  <a:pt x="11" y="23"/>
                </a:moveTo>
                <a:cubicBezTo>
                  <a:pt x="61" y="8"/>
                  <a:pt x="61" y="8"/>
                  <a:pt x="61" y="8"/>
                </a:cubicBezTo>
                <a:cubicBezTo>
                  <a:pt x="61" y="8"/>
                  <a:pt x="62" y="8"/>
                  <a:pt x="62" y="8"/>
                </a:cubicBezTo>
                <a:cubicBezTo>
                  <a:pt x="64" y="8"/>
                  <a:pt x="67" y="9"/>
                  <a:pt x="67" y="12"/>
                </a:cubicBezTo>
                <a:cubicBezTo>
                  <a:pt x="68" y="15"/>
                  <a:pt x="68" y="15"/>
                  <a:pt x="68" y="15"/>
                </a:cubicBezTo>
                <a:cubicBezTo>
                  <a:pt x="69" y="18"/>
                  <a:pt x="68" y="21"/>
                  <a:pt x="65" y="22"/>
                </a:cubicBezTo>
                <a:cubicBezTo>
                  <a:pt x="15" y="37"/>
                  <a:pt x="15" y="37"/>
                  <a:pt x="15" y="37"/>
                </a:cubicBezTo>
                <a:cubicBezTo>
                  <a:pt x="15" y="37"/>
                  <a:pt x="14" y="37"/>
                  <a:pt x="14" y="37"/>
                </a:cubicBezTo>
                <a:cubicBezTo>
                  <a:pt x="11" y="37"/>
                  <a:pt x="9" y="36"/>
                  <a:pt x="9" y="33"/>
                </a:cubicBezTo>
                <a:cubicBezTo>
                  <a:pt x="8" y="30"/>
                  <a:pt x="8" y="30"/>
                  <a:pt x="8" y="30"/>
                </a:cubicBezTo>
                <a:cubicBezTo>
                  <a:pt x="7" y="27"/>
                  <a:pt x="8" y="24"/>
                  <a:pt x="11" y="23"/>
                </a:cubicBezTo>
                <a:close/>
                <a:moveTo>
                  <a:pt x="120" y="101"/>
                </a:moveTo>
                <a:cubicBezTo>
                  <a:pt x="119" y="97"/>
                  <a:pt x="119" y="97"/>
                  <a:pt x="119" y="97"/>
                </a:cubicBezTo>
                <a:cubicBezTo>
                  <a:pt x="117" y="92"/>
                  <a:pt x="110" y="88"/>
                  <a:pt x="105" y="90"/>
                </a:cubicBezTo>
                <a:cubicBezTo>
                  <a:pt x="82" y="96"/>
                  <a:pt x="82" y="96"/>
                  <a:pt x="82" y="96"/>
                </a:cubicBezTo>
                <a:cubicBezTo>
                  <a:pt x="76" y="98"/>
                  <a:pt x="72" y="104"/>
                  <a:pt x="72" y="110"/>
                </a:cubicBezTo>
                <a:cubicBezTo>
                  <a:pt x="72" y="138"/>
                  <a:pt x="72" y="138"/>
                  <a:pt x="72" y="138"/>
                </a:cubicBezTo>
                <a:cubicBezTo>
                  <a:pt x="55" y="138"/>
                  <a:pt x="55" y="138"/>
                  <a:pt x="55" y="138"/>
                </a:cubicBezTo>
                <a:cubicBezTo>
                  <a:pt x="55" y="106"/>
                  <a:pt x="55" y="106"/>
                  <a:pt x="55" y="106"/>
                </a:cubicBezTo>
                <a:cubicBezTo>
                  <a:pt x="55" y="104"/>
                  <a:pt x="54" y="101"/>
                  <a:pt x="53" y="99"/>
                </a:cubicBezTo>
                <a:cubicBezTo>
                  <a:pt x="112" y="82"/>
                  <a:pt x="112" y="82"/>
                  <a:pt x="112" y="82"/>
                </a:cubicBezTo>
                <a:cubicBezTo>
                  <a:pt x="115" y="81"/>
                  <a:pt x="118" y="79"/>
                  <a:pt x="119" y="76"/>
                </a:cubicBezTo>
                <a:cubicBezTo>
                  <a:pt x="120" y="73"/>
                  <a:pt x="121" y="70"/>
                  <a:pt x="120" y="67"/>
                </a:cubicBezTo>
                <a:cubicBezTo>
                  <a:pt x="119" y="64"/>
                  <a:pt x="119" y="64"/>
                  <a:pt x="119" y="64"/>
                </a:cubicBezTo>
                <a:cubicBezTo>
                  <a:pt x="117" y="58"/>
                  <a:pt x="110" y="54"/>
                  <a:pt x="105" y="56"/>
                </a:cubicBezTo>
                <a:cubicBezTo>
                  <a:pt x="9" y="85"/>
                  <a:pt x="9" y="85"/>
                  <a:pt x="9" y="85"/>
                </a:cubicBezTo>
                <a:cubicBezTo>
                  <a:pt x="6" y="86"/>
                  <a:pt x="4" y="88"/>
                  <a:pt x="3" y="90"/>
                </a:cubicBezTo>
                <a:cubicBezTo>
                  <a:pt x="1" y="92"/>
                  <a:pt x="1" y="95"/>
                  <a:pt x="1" y="97"/>
                </a:cubicBezTo>
                <a:cubicBezTo>
                  <a:pt x="2" y="98"/>
                  <a:pt x="2" y="98"/>
                  <a:pt x="2" y="99"/>
                </a:cubicBezTo>
                <a:cubicBezTo>
                  <a:pt x="3" y="102"/>
                  <a:pt x="3" y="102"/>
                  <a:pt x="3" y="102"/>
                </a:cubicBezTo>
                <a:cubicBezTo>
                  <a:pt x="4" y="106"/>
                  <a:pt x="7" y="109"/>
                  <a:pt x="10" y="110"/>
                </a:cubicBezTo>
                <a:cubicBezTo>
                  <a:pt x="11" y="110"/>
                  <a:pt x="11" y="110"/>
                  <a:pt x="11" y="110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26" y="114"/>
                  <a:pt x="28" y="118"/>
                  <a:pt x="28" y="121"/>
                </a:cubicBezTo>
                <a:cubicBezTo>
                  <a:pt x="28" y="138"/>
                  <a:pt x="28" y="138"/>
                  <a:pt x="28" y="138"/>
                </a:cubicBezTo>
                <a:cubicBezTo>
                  <a:pt x="17" y="138"/>
                  <a:pt x="17" y="138"/>
                  <a:pt x="17" y="138"/>
                </a:cubicBezTo>
                <a:cubicBezTo>
                  <a:pt x="17" y="187"/>
                  <a:pt x="17" y="187"/>
                  <a:pt x="17" y="187"/>
                </a:cubicBezTo>
                <a:cubicBezTo>
                  <a:pt x="17" y="199"/>
                  <a:pt x="28" y="208"/>
                  <a:pt x="40" y="209"/>
                </a:cubicBezTo>
                <a:cubicBezTo>
                  <a:pt x="40" y="214"/>
                  <a:pt x="40" y="214"/>
                  <a:pt x="40" y="214"/>
                </a:cubicBezTo>
                <a:cubicBezTo>
                  <a:pt x="40" y="220"/>
                  <a:pt x="46" y="225"/>
                  <a:pt x="53" y="225"/>
                </a:cubicBezTo>
                <a:cubicBezTo>
                  <a:pt x="74" y="225"/>
                  <a:pt x="74" y="225"/>
                  <a:pt x="74" y="225"/>
                </a:cubicBezTo>
                <a:cubicBezTo>
                  <a:pt x="81" y="225"/>
                  <a:pt x="87" y="220"/>
                  <a:pt x="87" y="214"/>
                </a:cubicBezTo>
                <a:cubicBezTo>
                  <a:pt x="87" y="209"/>
                  <a:pt x="87" y="209"/>
                  <a:pt x="87" y="209"/>
                </a:cubicBezTo>
                <a:cubicBezTo>
                  <a:pt x="99" y="208"/>
                  <a:pt x="110" y="199"/>
                  <a:pt x="110" y="187"/>
                </a:cubicBezTo>
                <a:cubicBezTo>
                  <a:pt x="110" y="138"/>
                  <a:pt x="110" y="138"/>
                  <a:pt x="110" y="138"/>
                </a:cubicBezTo>
                <a:cubicBezTo>
                  <a:pt x="99" y="138"/>
                  <a:pt x="99" y="138"/>
                  <a:pt x="99" y="138"/>
                </a:cubicBezTo>
                <a:cubicBezTo>
                  <a:pt x="99" y="125"/>
                  <a:pt x="99" y="125"/>
                  <a:pt x="99" y="125"/>
                </a:cubicBezTo>
                <a:cubicBezTo>
                  <a:pt x="99" y="122"/>
                  <a:pt x="101" y="118"/>
                  <a:pt x="104" y="117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8" y="113"/>
                  <a:pt x="122" y="107"/>
                  <a:pt x="120" y="101"/>
                </a:cubicBezTo>
                <a:close/>
                <a:moveTo>
                  <a:pt x="43" y="98"/>
                </a:moveTo>
                <a:cubicBezTo>
                  <a:pt x="45" y="99"/>
                  <a:pt x="46" y="100"/>
                  <a:pt x="47" y="101"/>
                </a:cubicBezTo>
                <a:cubicBezTo>
                  <a:pt x="48" y="103"/>
                  <a:pt x="49" y="104"/>
                  <a:pt x="49" y="106"/>
                </a:cubicBezTo>
                <a:cubicBezTo>
                  <a:pt x="49" y="138"/>
                  <a:pt x="49" y="138"/>
                  <a:pt x="49" y="138"/>
                </a:cubicBezTo>
                <a:cubicBezTo>
                  <a:pt x="35" y="138"/>
                  <a:pt x="35" y="138"/>
                  <a:pt x="35" y="138"/>
                </a:cubicBezTo>
                <a:cubicBezTo>
                  <a:pt x="35" y="121"/>
                  <a:pt x="35" y="121"/>
                  <a:pt x="35" y="121"/>
                </a:cubicBezTo>
                <a:cubicBezTo>
                  <a:pt x="35" y="116"/>
                  <a:pt x="30" y="110"/>
                  <a:pt x="25" y="108"/>
                </a:cubicBezTo>
                <a:cubicBezTo>
                  <a:pt x="25" y="108"/>
                  <a:pt x="24" y="108"/>
                  <a:pt x="24" y="108"/>
                </a:cubicBezTo>
                <a:cubicBezTo>
                  <a:pt x="13" y="104"/>
                  <a:pt x="13" y="104"/>
                  <a:pt x="13" y="104"/>
                </a:cubicBezTo>
                <a:cubicBezTo>
                  <a:pt x="12" y="104"/>
                  <a:pt x="12" y="104"/>
                  <a:pt x="12" y="104"/>
                </a:cubicBezTo>
                <a:cubicBezTo>
                  <a:pt x="10" y="104"/>
                  <a:pt x="9" y="102"/>
                  <a:pt x="9" y="101"/>
                </a:cubicBezTo>
                <a:cubicBezTo>
                  <a:pt x="8" y="97"/>
                  <a:pt x="8" y="97"/>
                  <a:pt x="8" y="97"/>
                </a:cubicBezTo>
                <a:cubicBezTo>
                  <a:pt x="8" y="97"/>
                  <a:pt x="8" y="97"/>
                  <a:pt x="8" y="97"/>
                </a:cubicBezTo>
                <a:cubicBezTo>
                  <a:pt x="7" y="96"/>
                  <a:pt x="7" y="94"/>
                  <a:pt x="8" y="93"/>
                </a:cubicBezTo>
                <a:cubicBezTo>
                  <a:pt x="9" y="92"/>
                  <a:pt x="10" y="91"/>
                  <a:pt x="11" y="90"/>
                </a:cubicBezTo>
                <a:cubicBezTo>
                  <a:pt x="12" y="90"/>
                  <a:pt x="12" y="90"/>
                  <a:pt x="12" y="90"/>
                </a:cubicBezTo>
                <a:cubicBezTo>
                  <a:pt x="13" y="90"/>
                  <a:pt x="13" y="90"/>
                  <a:pt x="13" y="90"/>
                </a:cubicBezTo>
                <a:cubicBezTo>
                  <a:pt x="24" y="86"/>
                  <a:pt x="24" y="86"/>
                  <a:pt x="24" y="86"/>
                </a:cubicBezTo>
                <a:cubicBezTo>
                  <a:pt x="106" y="62"/>
                  <a:pt x="106" y="62"/>
                  <a:pt x="106" y="62"/>
                </a:cubicBezTo>
                <a:cubicBezTo>
                  <a:pt x="107" y="62"/>
                  <a:pt x="107" y="62"/>
                  <a:pt x="108" y="62"/>
                </a:cubicBezTo>
                <a:cubicBezTo>
                  <a:pt x="110" y="62"/>
                  <a:pt x="112" y="63"/>
                  <a:pt x="113" y="66"/>
                </a:cubicBezTo>
                <a:cubicBezTo>
                  <a:pt x="114" y="69"/>
                  <a:pt x="114" y="69"/>
                  <a:pt x="114" y="69"/>
                </a:cubicBezTo>
                <a:cubicBezTo>
                  <a:pt x="115" y="71"/>
                  <a:pt x="114" y="72"/>
                  <a:pt x="114" y="73"/>
                </a:cubicBezTo>
                <a:cubicBezTo>
                  <a:pt x="113" y="74"/>
                  <a:pt x="112" y="75"/>
                  <a:pt x="111" y="76"/>
                </a:cubicBezTo>
                <a:cubicBezTo>
                  <a:pt x="49" y="94"/>
                  <a:pt x="49" y="94"/>
                  <a:pt x="49" y="94"/>
                </a:cubicBezTo>
                <a:cubicBezTo>
                  <a:pt x="39" y="97"/>
                  <a:pt x="43" y="98"/>
                  <a:pt x="43" y="98"/>
                </a:cubicBezTo>
                <a:close/>
                <a:moveTo>
                  <a:pt x="111" y="109"/>
                </a:moveTo>
                <a:cubicBezTo>
                  <a:pt x="103" y="111"/>
                  <a:pt x="103" y="111"/>
                  <a:pt x="103" y="111"/>
                </a:cubicBezTo>
                <a:cubicBezTo>
                  <a:pt x="97" y="113"/>
                  <a:pt x="92" y="119"/>
                  <a:pt x="92" y="125"/>
                </a:cubicBezTo>
                <a:cubicBezTo>
                  <a:pt x="92" y="138"/>
                  <a:pt x="92" y="138"/>
                  <a:pt x="92" y="138"/>
                </a:cubicBezTo>
                <a:cubicBezTo>
                  <a:pt x="78" y="138"/>
                  <a:pt x="78" y="138"/>
                  <a:pt x="78" y="138"/>
                </a:cubicBezTo>
                <a:cubicBezTo>
                  <a:pt x="78" y="110"/>
                  <a:pt x="78" y="110"/>
                  <a:pt x="78" y="110"/>
                </a:cubicBezTo>
                <a:cubicBezTo>
                  <a:pt x="78" y="107"/>
                  <a:pt x="81" y="103"/>
                  <a:pt x="84" y="102"/>
                </a:cubicBezTo>
                <a:cubicBezTo>
                  <a:pt x="106" y="96"/>
                  <a:pt x="106" y="96"/>
                  <a:pt x="106" y="96"/>
                </a:cubicBezTo>
                <a:cubicBezTo>
                  <a:pt x="109" y="95"/>
                  <a:pt x="112" y="96"/>
                  <a:pt x="113" y="99"/>
                </a:cubicBezTo>
                <a:cubicBezTo>
                  <a:pt x="114" y="103"/>
                  <a:pt x="114" y="103"/>
                  <a:pt x="114" y="103"/>
                </a:cubicBezTo>
                <a:cubicBezTo>
                  <a:pt x="115" y="106"/>
                  <a:pt x="113" y="109"/>
                  <a:pt x="111" y="10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32112" y="2046827"/>
            <a:ext cx="1109091" cy="1056227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527768" y="2381536"/>
            <a:ext cx="546354" cy="546164"/>
          </a:xfrm>
          <a:custGeom>
            <a:rect l="l" t="t" r="r" b="b"/>
            <a:pathLst>
              <a:path w="347" h="347">
                <a:moveTo>
                  <a:pt x="174" y="0"/>
                </a:moveTo>
                <a:cubicBezTo>
                  <a:pt x="78" y="0"/>
                  <a:pt x="0" y="78"/>
                  <a:pt x="0" y="174"/>
                </a:cubicBezTo>
                <a:cubicBezTo>
                  <a:pt x="0" y="269"/>
                  <a:pt x="78" y="347"/>
                  <a:pt x="174" y="347"/>
                </a:cubicBezTo>
                <a:cubicBezTo>
                  <a:pt x="269" y="347"/>
                  <a:pt x="347" y="269"/>
                  <a:pt x="347" y="174"/>
                </a:cubicBezTo>
                <a:cubicBezTo>
                  <a:pt x="347" y="78"/>
                  <a:pt x="269" y="0"/>
                  <a:pt x="174" y="0"/>
                </a:cubicBezTo>
                <a:close/>
                <a:moveTo>
                  <a:pt x="332" y="166"/>
                </a:moveTo>
                <a:cubicBezTo>
                  <a:pt x="283" y="166"/>
                  <a:pt x="283" y="166"/>
                  <a:pt x="283" y="166"/>
                </a:cubicBezTo>
                <a:cubicBezTo>
                  <a:pt x="281" y="107"/>
                  <a:pt x="261" y="55"/>
                  <a:pt x="231" y="26"/>
                </a:cubicBezTo>
                <a:cubicBezTo>
                  <a:pt x="288" y="48"/>
                  <a:pt x="329" y="102"/>
                  <a:pt x="332" y="166"/>
                </a:cubicBezTo>
                <a:close/>
                <a:moveTo>
                  <a:pt x="174" y="332"/>
                </a:moveTo>
                <a:cubicBezTo>
                  <a:pt x="165" y="330"/>
                  <a:pt x="148" y="277"/>
                  <a:pt x="147" y="181"/>
                </a:cubicBezTo>
                <a:cubicBezTo>
                  <a:pt x="200" y="181"/>
                  <a:pt x="200" y="181"/>
                  <a:pt x="200" y="181"/>
                </a:cubicBezTo>
                <a:cubicBezTo>
                  <a:pt x="199" y="277"/>
                  <a:pt x="183" y="330"/>
                  <a:pt x="174" y="332"/>
                </a:cubicBezTo>
                <a:close/>
                <a:moveTo>
                  <a:pt x="147" y="166"/>
                </a:moveTo>
                <a:cubicBezTo>
                  <a:pt x="148" y="70"/>
                  <a:pt x="165" y="17"/>
                  <a:pt x="174" y="15"/>
                </a:cubicBezTo>
                <a:cubicBezTo>
                  <a:pt x="174" y="15"/>
                  <a:pt x="174" y="15"/>
                  <a:pt x="174" y="15"/>
                </a:cubicBezTo>
                <a:cubicBezTo>
                  <a:pt x="183" y="17"/>
                  <a:pt x="199" y="70"/>
                  <a:pt x="200" y="166"/>
                </a:cubicBezTo>
                <a:lnTo>
                  <a:pt x="147" y="166"/>
                </a:lnTo>
                <a:close/>
                <a:moveTo>
                  <a:pt x="153" y="19"/>
                </a:moveTo>
                <a:cubicBezTo>
                  <a:pt x="138" y="51"/>
                  <a:pt x="133" y="118"/>
                  <a:pt x="133" y="166"/>
                </a:cubicBezTo>
                <a:cubicBezTo>
                  <a:pt x="79" y="166"/>
                  <a:pt x="79" y="166"/>
                  <a:pt x="79" y="166"/>
                </a:cubicBezTo>
                <a:cubicBezTo>
                  <a:pt x="81" y="94"/>
                  <a:pt x="112" y="34"/>
                  <a:pt x="153" y="19"/>
                </a:cubicBezTo>
                <a:close/>
                <a:moveTo>
                  <a:pt x="133" y="181"/>
                </a:moveTo>
                <a:cubicBezTo>
                  <a:pt x="133" y="229"/>
                  <a:pt x="138" y="296"/>
                  <a:pt x="153" y="329"/>
                </a:cubicBezTo>
                <a:cubicBezTo>
                  <a:pt x="112" y="313"/>
                  <a:pt x="81" y="254"/>
                  <a:pt x="79" y="181"/>
                </a:cubicBezTo>
                <a:lnTo>
                  <a:pt x="133" y="181"/>
                </a:lnTo>
                <a:close/>
                <a:moveTo>
                  <a:pt x="194" y="329"/>
                </a:moveTo>
                <a:cubicBezTo>
                  <a:pt x="209" y="296"/>
                  <a:pt x="214" y="229"/>
                  <a:pt x="215" y="181"/>
                </a:cubicBezTo>
                <a:cubicBezTo>
                  <a:pt x="268" y="181"/>
                  <a:pt x="268" y="181"/>
                  <a:pt x="268" y="181"/>
                </a:cubicBezTo>
                <a:cubicBezTo>
                  <a:pt x="266" y="254"/>
                  <a:pt x="235" y="313"/>
                  <a:pt x="194" y="329"/>
                </a:cubicBezTo>
                <a:close/>
                <a:moveTo>
                  <a:pt x="215" y="166"/>
                </a:moveTo>
                <a:cubicBezTo>
                  <a:pt x="214" y="118"/>
                  <a:pt x="209" y="51"/>
                  <a:pt x="194" y="19"/>
                </a:cubicBezTo>
                <a:cubicBezTo>
                  <a:pt x="235" y="34"/>
                  <a:pt x="266" y="94"/>
                  <a:pt x="268" y="166"/>
                </a:cubicBezTo>
                <a:lnTo>
                  <a:pt x="215" y="166"/>
                </a:lnTo>
                <a:close/>
                <a:moveTo>
                  <a:pt x="117" y="26"/>
                </a:moveTo>
                <a:cubicBezTo>
                  <a:pt x="87" y="55"/>
                  <a:pt x="66" y="107"/>
                  <a:pt x="64" y="166"/>
                </a:cubicBezTo>
                <a:cubicBezTo>
                  <a:pt x="15" y="166"/>
                  <a:pt x="15" y="166"/>
                  <a:pt x="15" y="166"/>
                </a:cubicBezTo>
                <a:cubicBezTo>
                  <a:pt x="18" y="102"/>
                  <a:pt x="59" y="48"/>
                  <a:pt x="117" y="26"/>
                </a:cubicBezTo>
                <a:close/>
                <a:moveTo>
                  <a:pt x="15" y="181"/>
                </a:moveTo>
                <a:cubicBezTo>
                  <a:pt x="64" y="181"/>
                  <a:pt x="64" y="181"/>
                  <a:pt x="64" y="181"/>
                </a:cubicBezTo>
                <a:cubicBezTo>
                  <a:pt x="66" y="241"/>
                  <a:pt x="87" y="292"/>
                  <a:pt x="117" y="322"/>
                </a:cubicBezTo>
                <a:cubicBezTo>
                  <a:pt x="59" y="300"/>
                  <a:pt x="18" y="245"/>
                  <a:pt x="15" y="181"/>
                </a:cubicBezTo>
                <a:close/>
                <a:moveTo>
                  <a:pt x="231" y="322"/>
                </a:moveTo>
                <a:cubicBezTo>
                  <a:pt x="261" y="292"/>
                  <a:pt x="281" y="241"/>
                  <a:pt x="283" y="181"/>
                </a:cubicBezTo>
                <a:cubicBezTo>
                  <a:pt x="332" y="181"/>
                  <a:pt x="332" y="181"/>
                  <a:pt x="332" y="181"/>
                </a:cubicBezTo>
                <a:cubicBezTo>
                  <a:pt x="329" y="245"/>
                  <a:pt x="288" y="300"/>
                  <a:pt x="231" y="3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4871" y="3598354"/>
            <a:ext cx="1109091" cy="1054132"/>
          </a:xfrm>
          <a:prstGeom prst="pentagon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154710" y="3974592"/>
            <a:ext cx="649605" cy="444722"/>
          </a:xfrm>
          <a:custGeom>
            <a:rect l="l" t="t" r="r" b="b"/>
            <a:pathLst>
              <a:path w="412" h="283">
                <a:moveTo>
                  <a:pt x="340" y="283"/>
                </a:moveTo>
                <a:cubicBezTo>
                  <a:pt x="73" y="283"/>
                  <a:pt x="73" y="283"/>
                  <a:pt x="73" y="283"/>
                </a:cubicBezTo>
                <a:cubicBezTo>
                  <a:pt x="73" y="283"/>
                  <a:pt x="72" y="283"/>
                  <a:pt x="72" y="283"/>
                </a:cubicBezTo>
                <a:cubicBezTo>
                  <a:pt x="32" y="282"/>
                  <a:pt x="0" y="249"/>
                  <a:pt x="0" y="209"/>
                </a:cubicBezTo>
                <a:cubicBezTo>
                  <a:pt x="0" y="169"/>
                  <a:pt x="31" y="137"/>
                  <a:pt x="70" y="135"/>
                </a:cubicBezTo>
                <a:cubicBezTo>
                  <a:pt x="67" y="126"/>
                  <a:pt x="66" y="117"/>
                  <a:pt x="66" y="107"/>
                </a:cubicBezTo>
                <a:cubicBezTo>
                  <a:pt x="66" y="48"/>
                  <a:pt x="114" y="0"/>
                  <a:pt x="173" y="0"/>
                </a:cubicBezTo>
                <a:cubicBezTo>
                  <a:pt x="217" y="0"/>
                  <a:pt x="257" y="27"/>
                  <a:pt x="273" y="69"/>
                </a:cubicBezTo>
                <a:cubicBezTo>
                  <a:pt x="273" y="69"/>
                  <a:pt x="273" y="69"/>
                  <a:pt x="273" y="69"/>
                </a:cubicBezTo>
                <a:cubicBezTo>
                  <a:pt x="311" y="69"/>
                  <a:pt x="343" y="98"/>
                  <a:pt x="346" y="135"/>
                </a:cubicBezTo>
                <a:cubicBezTo>
                  <a:pt x="384" y="139"/>
                  <a:pt x="413" y="171"/>
                  <a:pt x="413" y="209"/>
                </a:cubicBezTo>
                <a:cubicBezTo>
                  <a:pt x="413" y="249"/>
                  <a:pt x="381" y="282"/>
                  <a:pt x="341" y="283"/>
                </a:cubicBezTo>
                <a:cubicBezTo>
                  <a:pt x="340" y="283"/>
                  <a:pt x="340" y="283"/>
                  <a:pt x="340" y="283"/>
                </a:cubicBezTo>
                <a:close/>
                <a:moveTo>
                  <a:pt x="73" y="268"/>
                </a:moveTo>
                <a:cubicBezTo>
                  <a:pt x="339" y="268"/>
                  <a:pt x="339" y="268"/>
                  <a:pt x="339" y="268"/>
                </a:cubicBezTo>
                <a:cubicBezTo>
                  <a:pt x="339" y="268"/>
                  <a:pt x="340" y="268"/>
                  <a:pt x="340" y="268"/>
                </a:cubicBezTo>
                <a:cubicBezTo>
                  <a:pt x="372" y="268"/>
                  <a:pt x="398" y="241"/>
                  <a:pt x="398" y="209"/>
                </a:cubicBezTo>
                <a:cubicBezTo>
                  <a:pt x="398" y="176"/>
                  <a:pt x="372" y="150"/>
                  <a:pt x="339" y="150"/>
                </a:cubicBezTo>
                <a:cubicBezTo>
                  <a:pt x="335" y="150"/>
                  <a:pt x="332" y="146"/>
                  <a:pt x="332" y="142"/>
                </a:cubicBezTo>
                <a:cubicBezTo>
                  <a:pt x="332" y="110"/>
                  <a:pt x="305" y="83"/>
                  <a:pt x="273" y="83"/>
                </a:cubicBezTo>
                <a:cubicBezTo>
                  <a:pt x="271" y="83"/>
                  <a:pt x="270" y="83"/>
                  <a:pt x="268" y="84"/>
                </a:cubicBezTo>
                <a:cubicBezTo>
                  <a:pt x="265" y="84"/>
                  <a:pt x="262" y="82"/>
                  <a:pt x="261" y="79"/>
                </a:cubicBezTo>
                <a:cubicBezTo>
                  <a:pt x="248" y="40"/>
                  <a:pt x="213" y="15"/>
                  <a:pt x="173" y="15"/>
                </a:cubicBezTo>
                <a:cubicBezTo>
                  <a:pt x="122" y="15"/>
                  <a:pt x="81" y="56"/>
                  <a:pt x="81" y="107"/>
                </a:cubicBezTo>
                <a:cubicBezTo>
                  <a:pt x="81" y="118"/>
                  <a:pt x="83" y="129"/>
                  <a:pt x="87" y="140"/>
                </a:cubicBezTo>
                <a:cubicBezTo>
                  <a:pt x="88" y="142"/>
                  <a:pt x="87" y="145"/>
                  <a:pt x="86" y="147"/>
                </a:cubicBezTo>
                <a:cubicBezTo>
                  <a:pt x="84" y="149"/>
                  <a:pt x="82" y="150"/>
                  <a:pt x="79" y="150"/>
                </a:cubicBezTo>
                <a:cubicBezTo>
                  <a:pt x="77" y="150"/>
                  <a:pt x="75" y="150"/>
                  <a:pt x="73" y="150"/>
                </a:cubicBezTo>
                <a:cubicBezTo>
                  <a:pt x="41" y="150"/>
                  <a:pt x="14" y="176"/>
                  <a:pt x="14" y="209"/>
                </a:cubicBezTo>
                <a:cubicBezTo>
                  <a:pt x="14" y="241"/>
                  <a:pt x="41" y="268"/>
                  <a:pt x="73" y="268"/>
                </a:cubicBezTo>
                <a:cubicBezTo>
                  <a:pt x="73" y="268"/>
                  <a:pt x="73" y="268"/>
                  <a:pt x="73" y="26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数据记录与处理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使用图形软件绘制数据图，以便更好地分析和解释实验结果。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根据误差分析结果，提出改进实验方法和设备的建议。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使用表格记录实验数据，包括偏振片的角度、光束的强度和偏振状态等。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对实验数据进行误差分析和处理，以确定实验的准确性和可靠性。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误差来源分析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由于制造工艺和材料本身的限制，测量仪器无法完全满足理论要求，导致测量结果存在误差。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仪器在使用前未进行正确的校准，或者校准过程中出现误差，导致测量结果偏离真实值。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仪器校准不当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仪器精度不足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实验环境温度的波动可能影响仪器的性能和光学元件的偏振状态，导致测量误差。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湿度影响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环境湿度过高可能导致仪器内部结露、生锈等问题，影响测量结果的准确性。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833" b="58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环境因素误差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https://d.book118.com/906032024002010045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2024-09-13T15:28:27.857</cp:lastPrinted>
  <dcterms:created xsi:type="dcterms:W3CDTF">2024-09-13T07:28:27Z</dcterms:created>
  <dcterms:modified xsi:type="dcterms:W3CDTF">2024-09-13T07:28:30Z</dcterms:modified>
</cp:coreProperties>
</file>