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D1866-BE21-4FD1-B6AF-EA533C55C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258D6-78E0-4B8A-A8F7-00DBE9772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646FF-8CE9-44A0-8117-DEA06ABB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90F2E-FC35-401F-B4E9-AFDC9CDC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EB313-1846-4C4C-825F-09DF47615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DAFF6-B6C0-4C0F-8F68-EC14C4B9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29082-F252-4E4F-9505-09A3525AB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34CBA-A20C-4226-8AF6-70353E2DC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A85C-42FE-401C-A20C-73D72B5AA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6819F-7E40-49B5-99D4-7BC3CF9E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16363-8EC4-48F4-B426-3C03BFC8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330141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《饱和汽与饱和汽压》ppt课件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饱和汽与饱和汽压的基本概念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饱和汽压在日常生活中的应用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饱和汽压与环境的关系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饱和汽压的实验研究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饱和汽与饱和汽压的基本概念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与液体处于动态平衡的蒸汽叫做饱和汽。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是指汽化和液化同时进行的过程。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动态平衡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饱和汽的定义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在一定温度下，饱和汽的分子数密度一定，饱和汽的压强也是一定的，这个压强叫这种液体的饱和汽压。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在一定温度下，饱和汽的压强是一定的。随着温度的升高，饱和汽的压强增大。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饱和汽压的概念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液体的种类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不同液体的饱和汽压不同。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液面上的气体总压力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液面上的气体总压力越大，饱和汽压越小。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温度越高，液体蒸发越快，饱和汽压越大。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饱和汽压的影响因素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饱和汽压的计算方法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理想气体状态方程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PV=nRT，其中P表示压强，V表示体积，n表示摩尔数，R表示气体常数，T表示温度。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应用理想气体状态方程计算饱和汽压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通过理想气体状态方程，我们可以计算在一定温度下，气体的压强与体积、摩尔数和气体常数的关系。在饱和汽的情况下，气体的压强即为饱和汽压。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理想气体状态方程的应用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查理定律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当温度升高时，气体的压强增大。查理定律可以帮助我们理解饱和汽压随温度的变化规律。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应用查理定律计算饱和汽压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通过查理定律，我们可以计算在不同温度下气体的压强，从而得到饱和汽压的变化情况。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2" r="212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查理定律的应用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饱和汽压=液体蒸气压/（1-蒸汽分压力/总蒸气压）。其中液体蒸气压表示液体沸腾时的蒸气压，蒸汽分压力表示气体中的水蒸气分压力，总蒸气压表示气体的总压强。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饱和汽压计算公式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通过该公式，我们可以计算在不同温度和压力下的饱和汽压值。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应用计算公式计算饱和汽压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饱和汽压的计算公式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饱和汽压在日常生活中的应用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计是用来测量空气湿度的工具，其原理基于饱和汽压的变化。当空气中的水蒸气达到饱和状态时，会形成饱和汽，此时的饱和汽压会随着温度的升高而增大。湿度计通过测量空气中的饱和汽压，从而推算出空气的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湿度计在日常生活和工业生产中有着广泛的应用。例如，在纺织、印刷、食品加工等行业，需要控制环境湿度以保证产品质量。此外，气象观测、农业生产和医疗等领域也需要使用湿度计来监测和调节环境湿度。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湿度计的应用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湿度计的原理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https://d.book118.com/906033014144010040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2024-09-07T03:19:22.593</cp:lastPrinted>
  <dcterms:created xsi:type="dcterms:W3CDTF">2024-09-06T19:19:22Z</dcterms:created>
  <dcterms:modified xsi:type="dcterms:W3CDTF">2024-09-06T19:19:24Z</dcterms:modified>
</cp:coreProperties>
</file>