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1B3AE-1595-466D-8A29-26090B257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70314-56B1-4514-BAB2-BD4F1E04A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F7588B-C76C-46ED-9263-27A0703FE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D8BBDA-2B42-466A-AF03-E11BCD63B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A0AA45-6662-4505-AE35-1A5849979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E952FD-E1A5-4AAD-A26E-6F5C47948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1F02DC-9F46-479E-8082-E4598A095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5F1EB2-0B23-456A-95D2-A1668576A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CC7847-3CDB-4D79-90D5-984A2BEFB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C26D9-4557-4AD0-9DD7-0F9FB5BF7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65BC2-454E-44F2-A1E3-5D8E28A98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03301510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农贸市场调查可行性方案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市场调查方案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调查实施计划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调查数据分析与报告撰写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随着城市化进程的加速和消费结构的升级，农贸市场面临着诸多挑战和机遇，需要进行深入调查和研究。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农贸市场作为农产品流通的重要环节，对于保障居民生活需求和促进农业经济发展具有重要意义。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通过对农贸市场的深入调查，了解市场现状和存在的问题，为政府和企业提供决策依据。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通过研究农贸市场的需求和趋势，探索市场发展的新模式和路径，促进农业产业升级和转型。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529" b="752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725" b="872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通过农贸市场的调查和研究，提高相关人员的专业素养和实践能力，推动行业的发展和进步。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市场调查方案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覆盖本地所有农贸市场，包括大型、中型和小型市场。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市场经营者、消费者、供应商以及相关管理部门。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针对消费者和供应商进行问卷调查，了解他们的需求和满意度。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访谈调查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对市场经营者和管理部门进行访谈，了解市场运营情况和存在的问题。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实地观察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对市场进行实地观察，了解市场设施、卫生状况、商品种类和质量等情况。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市场经营情况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供应商情况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市场管理情况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调查内容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包括市场规模、经营品种、销售量等。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了解供应商的供货情况、价格和品质等。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了解消费者的购买习惯、需求和满意度等。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包括市场卫生、安全、收费等情况。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调查实施计划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本次农贸市场调查计划在一个月内完成，具体时间可根据实际情况进行调整。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每日工作时间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0693" b="1069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休息日安排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375" r="1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每天的调查时间安排在早上7点至下午5点，中午休息1小时。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每周安排一天作为休息日，以便调查人员调整状态和整理数据。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调查时间安排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https://d.book118.com/906033015104010051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2024-09-17T03:50:08.300</cp:lastPrinted>
  <dcterms:created xsi:type="dcterms:W3CDTF">2024-09-16T19:50:08Z</dcterms:created>
  <dcterms:modified xsi:type="dcterms:W3CDTF">2024-09-16T19:50:10Z</dcterms:modified>
</cp:coreProperties>
</file>