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4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9B74CA0-D683-4B85-BD1E-57E5F8A6CAD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94A4AE-7002-4FBF-9E34-6892CEF1B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ABD626-D024-464E-B37A-123792253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C6C434-41BE-4F3B-AA72-1E593726C4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876BED-9667-4F12-9EC0-0D986D06E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461668-B5D4-4419-9D4C-CE289F81B4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761313-2710-467D-A294-BB0F99D6A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84EC53-FF32-46BE-A3F2-5CDDE98F4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4D0BBF-357E-451A-903F-21D3566F3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65D890-54C0-4CBA-9651-8F89BC499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3DF87B-3A39-4CB8-9218-29CA65C16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6C095-C71F-4929-BA20-6D9A961F5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63BEDC8-C310-4447-B9CA-453B12627CD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73EE99F-142A-42ED-AD7F-FC4684FBD76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7.pn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5.pn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04012104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794880"/>
            <a:ext cx="10156320" cy="155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产科护理病历查房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331720" y="3364920"/>
            <a:ext cx="76788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              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5" name="Connector 7"/>
          <p:cNvCxnSpPr/>
          <p:nvPr/>
        </p:nvCxnSpPr>
        <p:spPr>
          <a:xfrm>
            <a:off x="1310400" y="5256360"/>
            <a:ext cx="4785480" cy="360"/>
          </a:xfrm>
          <a:prstGeom prst="straightConnector1">
            <a:avLst/>
          </a:prstGeom>
          <a:ln w="9525">
            <a:solidFill>
              <a:srgbClr val="000000"/>
            </a:solidFill>
            <a:round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AutoShape 2"/>
          <p:cNvSpPr/>
          <p:nvPr/>
        </p:nvSpPr>
        <p:spPr>
          <a:xfrm>
            <a:off x="1140840" y="0"/>
            <a:ext cx="2808720" cy="34207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75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AutoShape 3"/>
          <p:cNvSpPr/>
          <p:nvPr/>
        </p:nvSpPr>
        <p:spPr>
          <a:xfrm>
            <a:off x="1140840" y="1983240"/>
            <a:ext cx="2808720" cy="28087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AutoShape 15"/>
          <p:cNvSpPr/>
          <p:nvPr/>
        </p:nvSpPr>
        <p:spPr>
          <a:xfrm>
            <a:off x="10235520" y="79920"/>
            <a:ext cx="1888920" cy="175536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8CDAC">
                  <a:alpha val="27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157284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产科护理病历查房简介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产前护理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产时护理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产后护理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产科护理病历记录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章  产科护理病历查房总结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Box 5"/>
          <p:cNvSpPr/>
          <p:nvPr/>
        </p:nvSpPr>
        <p:spPr>
          <a:xfrm>
            <a:off x="1000440" y="21484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611640" y="2481840"/>
            <a:ext cx="259200" cy="14083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51000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611640" y="2352240"/>
            <a:ext cx="259200" cy="2592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527760" y="5812200"/>
            <a:ext cx="937440" cy="93744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8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4298400" y="0"/>
            <a:ext cx="668520" cy="191484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62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4298400" y="1581120"/>
            <a:ext cx="668520" cy="6685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0066680" y="5912640"/>
            <a:ext cx="531000" cy="53100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产科护理病历查房简介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查房的目的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产科护理病历查房的主要目的是确保孕妇获得及时、科学的护理，评估病情变化以及促进康复，从而减少并发症的发生。每次查房都是为了保障孕妇的健康和安全。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查房的频率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产科护理病历查房通常每日至少进行一次，针对病情较重的孕妇，查房频率可以根据需要进行调整，以保证护理的及时性和有效性。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2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49" name="图片 99" descr="C:/Users/Administrator/Desktop/ppt模板/插画素材/图片1(4).png图片1(4)"/>
          <p:cNvPicPr/>
          <p:nvPr/>
        </p:nvPicPr>
        <p:blipFill>
          <a:blip r:embed="rId3"/>
          <a:srcRect t="570" b="570"/>
          <a:stretch>
            <a:fillRect/>
          </a:stretch>
        </p:blipFill>
        <p:spPr>
          <a:xfrm>
            <a:off x="10350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9" name="content.2.title"/>
          <p:cNvSpPr/>
          <p:nvPr/>
        </p:nvSpPr>
        <p:spPr>
          <a:xfrm>
            <a:off x="8046720" y="1557720"/>
            <a:ext cx="3318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根据病情调整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增加查房频率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重症孕妇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密切观察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定期查房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5" name="content.4.title"/>
          <p:cNvSpPr/>
          <p:nvPr/>
        </p:nvSpPr>
        <p:spPr>
          <a:xfrm>
            <a:off x="8046720" y="4109040"/>
            <a:ext cx="3371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预防措施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及时调整护理方案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减少并发症发生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查房的频率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每日查房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确保及时护理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评估病情变化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2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产前护理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产前护理计划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产前护理计划是指对孕妇进行全方位的护理和管理，旨在确保母婴的健康。初次产前护理包括了解孕妇的孕产史、家庭史、疾病史等信息。定期产前护理则包括每月体格检查、血常规、尿常规等检查，以及监测孕妇的身体状况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0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0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2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0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5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血压情况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密切关注血压变化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8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血糖值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定期检查血糖值，预防妊娠糖尿病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1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产前护理效果评估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4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5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体重变化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定期监测体重，了解孕期变化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4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68" name="Picture 5" descr="C:/Users/Administrator/Desktop/ppt模板/插画素材/图片1(4).png图片1(4)"/>
          <p:cNvPicPr/>
          <p:nvPr/>
        </p:nvPicPr>
        <p:blipFill>
          <a:blip r:embed="rId2"/>
          <a:srcRect t="11324" b="11324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269" name="Picture 5" descr="C:/Users/Administrator/Desktop/ppt模板/插画素材/QQ截图20240311003932.pngQQ截图20240311003932"/>
          <p:cNvPicPr/>
          <p:nvPr/>
        </p:nvPicPr>
        <p:blipFill>
          <a:blip r:embed="rId3"/>
          <a:srcRect t="16521" b="16521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270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271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2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产时护理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5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6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8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9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0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1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2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3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4" name="content.2.title"/>
          <p:cNvSpPr/>
          <p:nvPr/>
        </p:nvSpPr>
        <p:spPr>
          <a:xfrm>
            <a:off x="8046720" y="1557720"/>
            <a:ext cx="3318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观察胎心监护仪显示的胎心情况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监测胎心率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注意异常情况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7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配合医生进行无痛分娩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保持沟通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协助操作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90" name="content.4.title"/>
          <p:cNvSpPr/>
          <p:nvPr/>
        </p:nvSpPr>
        <p:spPr>
          <a:xfrm>
            <a:off x="8046720" y="4109040"/>
            <a:ext cx="3371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分娩过程中的护理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3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94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协助孕妇进入分娩室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提供支持和安慰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协助更衣等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96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97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6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7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17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8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9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产时护理总结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20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产时护理涉及多方面的工作，护士需要严谨的态度和敏锐的观察力，及时处理各类突发情况，保障产妇和新生儿的安全。在实践中不断总结经验，提升自身护理水平。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2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2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42" name="图片 99" descr="C:/Users/Administrator/Desktop/ppt模板/插画素材/图片1(4).png图片1(4)"/>
          <p:cNvPicPr/>
          <p:nvPr/>
        </p:nvPicPr>
        <p:blipFill>
          <a:blip r:embed="rId3"/>
          <a:srcRect t="570" b="570"/>
          <a:stretch>
            <a:fillRect/>
          </a:stretch>
        </p:blipFill>
        <p:spPr>
          <a:xfrm>
            <a:off x="10350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https://d.book118.com/906040121041010103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产科护理病历查房</vt:lpstr>
      <vt:lpstr>目录</vt:lpstr>
      <vt:lpstr>第1章 产科护理病历查房简介</vt:lpstr>
      <vt:lpstr> </vt:lpstr>
      <vt:lpstr>查房的频率</vt:lpstr>
      <vt:lpstr>查房的频率</vt:lpstr>
      <vt:lpstr>第2章 产前护理</vt:lpstr>
      <vt:lpstr> </vt:lpstr>
      <vt:lpstr>产前护理效果评估</vt:lpstr>
      <vt:lpstr>第3章 产时护理</vt:lpstr>
      <vt:lpstr>分娩过程中的护理</vt:lpstr>
      <vt:lpstr>产时护理总结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2024-09-28T10:27:02.285</cp:lastPrinted>
  <dcterms:created xsi:type="dcterms:W3CDTF">2024-09-28T02:27:02Z</dcterms:created>
  <dcterms:modified xsi:type="dcterms:W3CDTF">2024-09-28T02:27:04Z</dcterms:modified>
</cp:coreProperties>
</file>