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2DB9D-34A6-4ED3-8832-90E502337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B0C55-AABC-4830-A1CE-F0BC3C126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0DA8F-3B87-4A03-B8C2-AA18152BE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66DB3-7713-4F81-9C5B-33D4B0CB9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959E2-9131-4C6F-A505-1FA430981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A192B-1CDF-4611-8616-A2762F4B8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28F9D3-F702-43AF-BA84-6A945653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83ED6-1B5F-4FF3-802A-DACF10EE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CB13A-A1D7-4944-9DF9-7FD3EE36D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0C178-BEB3-41F0-8B2C-1891000B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8A038-4007-4E87-9C72-CB4D6BDAD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41042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学校依法治校创建工作总结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依法治校工作总体情况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依法治校工作具体措施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依法治校工作存在的问题和不足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依法治校工作改进和优化建议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依法治校工作未来展望和计划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24" b="3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贯彻国家法律法规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学校作为教育事业的重要组成部分，必须严格遵守国家法律法规，依法治校是贯彻国家法律法规的必然要求。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推动学校规范化管理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依法治校有利于推动学校管理的规范化、制度化，提高学校的管理水平和效率。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促进学校健康发展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依法治校可以保障学校的合法权益，维护学校的稳定和安全，促进学校的健康发展。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学校法治建设情况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包括学校法治建设的指导思想、基本原则、主要任务和措施等方面的情况。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学校依法治校工作不足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包括学校在依法治校方面存在的问题和不足，如学校管理制度的执行不力、师生法律意识的淡薄、学校安全隐患等方面的问题。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学校依法治校工作成效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包括学校在依法治校方面所取得的成效和成果，如学校管理制度的完善、师生法律意识的提高、学校安全稳定等方面的改善。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未来工作展望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包括学校未来在依法治校方面的计划和展望，如进一步完善学校管理制度、加强师生法律意识教育、加强学校安全管理等方面的措施。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依法治校工作总体情况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确定依法治校工作目标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通过依法治校工作，推动学校内部管理更加规范、科学、民主，提高学校治理能力和水平。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制定依法治校工作计划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根据学校实际情况，制定具体可行的工作计划，明确时间节点和任务分工。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制定依法治校工作方案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明确依法治校工作的指导思想、基本原则、主要任务和保障措施。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完善学校内部管理制度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依据国家法律法规和教育部门规章，完善学校内部管理制度，确保学校各项工作有法可依、有章可循。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成立依法治校工作领导小组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学校成立由校领导任组长，相关部门负责人参与的依法治校工作领导小组，负责全面领导和组织依法治校工作。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加强法制宣传教育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通过多种形式开展法制宣传教育，提高师生员工的法律意识和法律素养。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师生员工法律意识提高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法制宣传教育的深入开展，使得师生员工的法律意识明显提高，遵法守法成为自觉行为。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学校治理能力和水平提升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依法治校工作的实施，推动了学校治理能力和水平的提升，为学校的可持续发展奠定了坚实基础。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学校内部管理更加规范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通过依法治校工作的开展，学校内部管理更加规范，各项制度得到有效执行。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817" r="1581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工作成效和亮点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依法治校工作具体措施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制定和完善学校章程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明确学校办学理念、发展目标、组织架构、师生权利义务等基本内容，为学校依法自主办学提供基本依据。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根据学校章程和教育法律法规，制定完善教育教学、学生管理、教职工管理、财务管理、资产管理等方面的规章制度，确保学校各项工作有章可循、有据可查。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完善学校章程和规章制度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58" r="144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建立科学、民主、高效的内部治理结构，完善校长负责制和教职工代表大会制度，加强学术委员会、学位评定委员会等学术组织建设，保障师生合法权益。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推进学校内部治理结构改革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建立健全学校内部管理制度，规范办学行为，提高管理水平。加强学校内部审计和监察工作，确保学校经济活动合法合规。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加强学校内部管理制度建设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加强学校内部管理体制改革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51" r="13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推进校务公开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建立健全校务公开制度，及时公开学校重要事项和涉及师生切身利益的信息，保障师生知情权、参与权和监督权。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加强民主监督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完善教职工代表大会制度和学生代表大会制度，加强师生对学校工作的民主监督。建立健全信访、举报等制度，畅通师生反映问题和表达诉求的渠道。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推进学校民主管理和监督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将法治教育纳入学校课程体系和教育教学计划，加强法治宣传阵地建设，提高师生法治意识和法律素养。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积极开展依法治校示范创建活动，发挥示范引领作用，推动学校依法治校工作深入开展。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加强学校法治宣传和教育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推进依法治校示范创建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加强法治宣传教育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https://d.book118.com/906041042220010045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2024-09-14T18:49:17.738</cp:lastPrinted>
  <dcterms:created xsi:type="dcterms:W3CDTF">2024-09-14T10:49:17Z</dcterms:created>
  <dcterms:modified xsi:type="dcterms:W3CDTF">2024-09-14T10:49:19Z</dcterms:modified>
</cp:coreProperties>
</file>