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F4C67-58A5-4F5C-8871-85AE45D04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FCA1A-4822-454B-A8F8-00589ACEE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2D59D-E6BF-4E45-97F2-E3325F962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15278-D905-4334-B0DA-DB4028F4F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C20CFC-D40C-48A5-ADF7-85A17FC32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47FCC7-4AE0-4CEE-91C4-ADB250039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2A6ACB-DB28-4160-BE06-EBDE43B7B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42585-0D42-42B5-97CA-EFF08BF88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34D49-F6F9-4531-BEEE-D16F017AB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AC313-75B2-4F92-B6E5-26B13099E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A47FA-81AE-4E32-B925-11EAF0B4F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41053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企业流程管理的分类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流程管理的分类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信息流程管理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资金流程管理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人力资源流程管理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流程管理概述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一系列相互关联的活动，这些活动按照一定的顺序和规则进行，以实现特定的业务目标。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对企业中各种流程进行规划、设计、实施、监控和优化的过程，旨在提高企业运营效率、降低成本并增强企业竞争力。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流程管理的定义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通过优化流程，减少不必要的环节和浪费，提高工作效率。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通过流程管理，降低人力、物力和财力等资源的消耗，从而降低成本。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优化后的流程能够更快地响应市场需求，提高客户满意度，进而增强企业竞争力。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流程管理的历史与发展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以泰勒的科学管理理论为代表，强调对工作流程的标准化和规范化。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随着企业规模的扩大和竞争的加剧，流程管理逐渐受到重视，出现了业务流程再造（BPR）等理论和方法。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进入21世纪后，流程管理逐渐与信息技术相结合，形成了企业资源计划（ERP）、供应链管理（SCM）等先进的管理模式和方法。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早期阶段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流程管理的分类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对企业现有业务流程进行全面梳理，明确各流程的目标、范围、参与人员、时间要求等。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针对梳理出的流程，进行合理性、效率等方面的评估，提出优化建议，提高企业运营效率。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对优化后的流程进行实时监控，确保流程按照既定规则执行，及时发现并解决问题。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流程监控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建立信息收集机制，确保企业能够及时、准确地获取所需信息。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51" r="176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对收集到的信息进行分类、整理、分析，提取有价值的信息，为企业决策提供支持。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建立高效的信息传递渠道，确保信息在企业内部及时、准确地传递，提高沟通效率。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信息流程管理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定期对企业财务状况进行分析，评估资金流程管理的效果，提出改进建议。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根据企业战略规划和业务需求，制定合理的预算编制方案，明确各项支出和收入的预算。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按照预算编制方案，严格执行各项支出和收入计划，确保资金的有效利用。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资金流程管理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建立科学的招聘和选拔机制，确保企业能够吸引到优秀的人才，并将其安置在合适的岗位上。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制定完善的培训计划，提高员工的业务水平和综合素质，促进员工的个人发展。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建立合理的绩效考核机制，对员工的工作表现进行客观评价，激励员工积极工作。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人力资源流程管理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业务流程管理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采购流程管理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建立采购物品的质量检验机制，确保采购物品符合质量要求，及时处理质量问题。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采购质量控制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建立供应商评估机制，确保供应商的质量和交货期符合要求，同时优化供应商结构以降低采购成本。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根据企业需求和市场情况制定采购计划，确保采购活动的顺利进行，同时跟踪采购订单的执行情况，确保采购物品按时到货。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生产计划制定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根据销售预测和企业资源情况制定生产计划，确保生产活动的顺利进行。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生产现场管理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优化生产现场的布局和流程，提高生产效率和产品质量，同时降低生产成本。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生产质量控制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建立生产过程中的质量检验机制，确保产品质量符合要求，及时处理质量问题。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识别潜在的销售机会，评估销售可能性，制定销售策略和计划。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销售机会管理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接收和处理客户订单，确保订单的准确性和及时性。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销售订单处理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建立客户档案，定期与客户沟通，了解客户需求和反馈，提高客户满意度和忠诚度。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销售流程管理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接收和处理客户的咨询、投诉和建议等请求，确保客户服务的及时性和有效性。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客户服务请求受理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针对客户的问题和需求，提供解决方案和服务支持，确保客户满意度的提高。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客户服务问题解决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建立客户服务质量评估机制，定期评估客户服务质量，发现问题及时改进。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客户服务质量监控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客户服务流程管理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https://d.book118.com/906041053222010034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2024-09-04T08:05:29.752</cp:lastPrinted>
  <dcterms:created xsi:type="dcterms:W3CDTF">2024-09-04T00:05:29Z</dcterms:created>
  <dcterms:modified xsi:type="dcterms:W3CDTF">2024-09-04T00:05:31Z</dcterms:modified>
</cp:coreProperties>
</file>