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81A1CC2-DA6C-43EC-87DE-4690C11112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49E5F3-71A2-47DF-8D7B-CAF9ECABC4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C048B2A-4AB1-42BA-890F-6E3E4E56D1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FB6FD77-6665-4A37-B88B-70F6AF9BC0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2B50649-E5E9-495C-8176-216BC010978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34E2572-FEE8-459C-9A7A-284A784EC8C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2C7ECD9-63CF-4BD0-B6DE-8E31AEC4C28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5BFFC5-C38F-41F9-93AB-8967AE5E3D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B75A9E-D49F-4ED5-9601-2B21BD46D5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CEA62D-C653-41A6-BF15-86FBF561A3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8CCD6B-F6F1-41A9-86E4-854A3D3191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6041210204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solidFill>
                <a:latin typeface="Microsoft Yahei"/>
                <a:ea typeface="Microsoft Yahei"/>
                <a:cs typeface="Microsoft Yahei"/>
              </a:rPr>
              <a:t>营销环境的新变化对营销的影响</a:t>
            </a:r>
          </a:p>
        </p:txBody>
      </p:sp>
      <p:sp>
        <p:nvSpPr>
          <p:cNvPr id="3" name="TextBox 3"/>
          <p:cNvSpPr txBox="1"/>
          <p:nvPr/>
        </p:nvSpPr>
        <p:spPr>
          <a:xfrm>
            <a:off x="4964250" y="3872880"/>
            <a:ext cx="2263498"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solidFill>
                <a:latin typeface="Microsoft Yahei"/>
                <a:ea typeface="Microsoft Yahei"/>
                <a:cs typeface="Microsoft Yahei"/>
              </a:rPr>
              <a:t>汇报人：XXX</a:t>
            </a:r>
          </a:p>
        </p:txBody>
      </p:sp>
      <p:sp>
        <p:nvSpPr>
          <p:cNvPr id="4" name="TextBox 4"/>
          <p:cNvSpPr txBox="1"/>
          <p:nvPr/>
        </p:nvSpPr>
        <p:spPr>
          <a:xfrm>
            <a:off x="4293502" y="4349349"/>
            <a:ext cx="360499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营销环境的变化</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营销策略的调整</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营销渠道的创新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营销效果的评估与优化</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案例分享与启示</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solidFill>
                <a:latin typeface="Microsoft Yahei"/>
                <a:ea typeface="Microsoft Yahei"/>
                <a:cs typeface="Microsoft Yahei"/>
              </a:rPr>
              <a:t>营销环境的变化</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人工智能</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人工智能技术应用于市场营销，如自动化广告投放、智能推荐系统等，提高营销效率和效果。</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数字化营销</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随着互联网和移动设备的普及，数字化营销成为主流，企业通过数据分析、社交媒体和搜索引擎等手段精准定位目标受众。</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物联网和大数据</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物联网设备收集的大量数据为企业提供更深入的消费者洞察，有助于个性化营销和精准定位。</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500" r="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5381" r="15381"/>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22559" r="22559"/>
          <a:stretch>
            <a:fillRect/>
          </a:stretch>
        </p:blipFill>
        <p:spPr>
          <a:xfrm>
            <a:off x="9121095" y="1416742"/>
            <a:ext cx="1475427" cy="1475427"/>
          </a:xfrm>
          <a:prstGeom prst="ellipse">
            <a:avLst/>
          </a:prstGeom>
        </p:spPr>
      </p:pic>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技术进步的影响</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消费者越来越多地通过移动设备进行购物，要求企业优化移动端用户体验和购物流程。</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移动购物</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8583" r="1858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社交媒体影响力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7910" r="791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体验式消费</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社交媒体成为消费者获取信息和影响购买决策的重要渠道，企业需重视社交媒体营销。</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消费者更加注重产品体验和服务质量，企业需提供独特的消费体验以吸引和留住顾客。</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消费者行为的变化</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不同行业的公司进入彼此的市场，竞争变得更为复杂和激烈，要求企业不断创新以保持竞争优势。</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3250" r="1325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3375" r="13375"/>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跨界竞争</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消费者更加注重产品品质和服务体验，品牌忠诚度降低，企业需不断优化产品和提升服务质量。</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品牌忠诚度下降</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随着信息透明度的提高，价格竞争变得更加激烈，企业需寻求差异化竞争优势。</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价格竞争</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市场竞争格局的变化</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随着对消费者隐私保护意识的增强，企业在收集和使用消费者数据时需严格遵守相关法律法规。</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隐私保护</a:t>
            </a:r>
          </a:p>
        </p:txBody>
      </p:sp>
      <p:pic>
        <p:nvPicPr>
          <p:cNvPr id="5" name="Picture 5"/>
          <p:cNvPicPr>
            <a:picLocks noChangeAspect="1"/>
          </p:cNvPicPr>
          <p:nvPr/>
        </p:nvPicPr>
        <p:blipFill>
          <a:blip r:embed="rId2"/>
          <a:srcRect l="14667" r="14667"/>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广告法规的限制要求企业规范广告内容和形式，避免违法风险。</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广告法规</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环保法规对企业生产和营销活动提出更高要求，促使企业采取可持续发展战略。</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环保法规</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政策和法规的影响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solidFill>
                <a:latin typeface="Microsoft Yahei"/>
                <a:ea typeface="Microsoft Yahei"/>
                <a:cs typeface="Microsoft Yahei"/>
              </a:rPr>
              <a:t>营销策略的调整</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个性化营销是一种以消费者需求为导向的营销策略，通过深入了解消费者的偏好、需求和行为，提供定制化的产品或服务。</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随着消费者需求的多样化，企业需要更加关注消费者的个性化需求，通过提供定制化的产品或服务来满足不同消费者的需求。个性化营销有助于提高消费者满意度和忠诚度，同时也有助于企业更好地了解消费者需求，优化产品设计和改进服务。</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个性化营销</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社交媒体营销是一种利用社交媒体平台进行品牌推广和营销活动的策略。</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社交媒体的普及，越来越多的消费者通过社交媒体获取信息和交流，社交媒体成为企业与消费者互动的重要渠道。企业可以通过社交媒体平台发布内容、与消费者互动、开展活动等方式来吸引目标受众，提高品牌知名度和美誉度。</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社交媒体营销</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数据驱动的营销是一种基于数据分析的营销策略，通过对大量数据进行分析和挖掘，了解消费者需求和市场趋势，为企业决策提供支持。</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随着大数据技术的发展，企业可以收集和分析大量数据来了解消费者行为和市场趋势。通过数据驱动的营销，企业可以更加精准地定位目标受众、预测市场趋势、制定营销策略，提高营销效果和转化率。</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数据驱动的营销</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内容营销是一种通过创造和发布有价值的内容来吸引和留住消费者的策略。</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内容营销注重创造高质量、有趣、有用的内容，以吸引消费者的关注和兴趣。通过发布有价值的内容，企业可以提高品牌知名度和美誉度，同时也可以建立与消费者的信任和忠诚度。内容营销需要与消费者的兴趣和需求相契合，因此需要深入了解目标受众和市场趋势。</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内容营销</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solidFill>
                <a:latin typeface="Microsoft Yahei"/>
                <a:ea typeface="Microsoft Yahei"/>
                <a:cs typeface="Microsoft Yahei"/>
              </a:rPr>
              <a:t>营销渠道的创新</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https://d.book118.com/906041210204010050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2024-09-16T04:23:52.111</cp:lastPrinted>
  <dcterms:created xsi:type="dcterms:W3CDTF">2024-09-15T20:23:52Z</dcterms:created>
  <dcterms:modified xsi:type="dcterms:W3CDTF">2024-09-15T20:23:54Z</dcterms:modified>
</cp:coreProperties>
</file>