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83B54-9682-4D4B-A460-2E3E4372B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62F30-EF6A-473B-AE65-3E37D8BED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534F1-CE25-464C-8C22-4D331163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E5A58-C908-4913-9CFF-D9485D97A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76ABF-139A-4706-B98C-00ED0659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E5D58-EDC4-4C88-B341-F7913BBA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CA698A-413D-4F61-A252-C31E6C655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3CDAB-6441-4B2A-B006-5EFC17F6A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1DBC2-C10D-4E52-9316-03D1F0562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8832-AC45-4906-B561-84A8F204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88670-656E-4FC9-880F-844832B8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412240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莲瓣兰主要病虫害的防治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莲瓣兰病虫害概述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莲瓣兰病害防治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莲瓣兰虫害防治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莲瓣兰病虫害综合防治措施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莲瓣兰病虫害防治中应注意的问题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莲瓣兰病虫害概述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常见病虫害及其危害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病害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炭疽病、叶斑病、软腐病等，可能导致叶片枯萎、坏死，甚至全株死亡。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虫害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蚜虫、红蜘蛛、介壳虫等，以刺吸式口器吸取植物汁液，造成叶片枯黄、卷曲、脱落。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环境潮湿、通风不良、施肥不当、移植时伤口感染等。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昆虫传播、风雨传播、人为传播等。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病虫害发生原因及传播途径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有效防治病虫害，保障莲瓣兰正常生长，提高观赏价值。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保护植物生长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维护生态平衡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减少病虫害的发生和传播，有助于维护生态平衡和维护自然环境。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提高莲瓣兰的产量和品质，促进兰花产业的可持续发展。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防治莲瓣兰病虫害的意义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莲瓣兰病害防治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褐斑病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也称为黑斑病，主要危害莲瓣兰的叶片，形成褐色斑点，影响观赏价值。防治方法包括加强通风、降低湿度、定期喷洒杀菌剂等。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炭疽病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主要危害莲瓣兰的叶片和花朵，形成褐色斑点，严重时导致叶片枯萎。防治方法包括加强通风、降低湿度、定期喷洒杀菌剂等。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真菌性病害防治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主要危害莲瓣兰的叶片和花朵，导致组织软化、腐烂。防治方法包括加强通风、降低湿度、定期喷洒杀菌剂等。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溃疡病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主要危害莲瓣兰的叶片和茎部，形成褐色斑点，严重时导致叶片枯萎。防治方法包括加强通风、降低湿度、定期喷洒杀菌剂等。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软腐病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细菌性病害防治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病毒病防治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8" name="TextBox 38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莲瓣兰病毒病：由病毒感染引起，主要危害莲瓣兰的叶片和花朵，导致植株生长缓慢、叶片黄化等。防治方法包括加强检疫、避免接触病毒源、定期喷洒抗病毒药剂等。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莲瓣兰虫害防治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https://d.book118.com/906041224040010032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2024-08-31T04:03:37.603</cp:lastPrinted>
  <dcterms:created xsi:type="dcterms:W3CDTF">2024-08-30T20:03:37Z</dcterms:created>
  <dcterms:modified xsi:type="dcterms:W3CDTF">2024-08-30T20:03:39Z</dcterms:modified>
</cp:coreProperties>
</file>