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62955-EB5A-41E3-AD82-0B452340E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A6654-E72B-4ABC-B0FC-3E72D8D99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87A88-88AE-4799-A968-84A3B1F88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4086C-57CE-40F8-98EE-AC4E38E76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2A307B-8C7C-489A-86AB-B36BCD0EC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F469F4-CB18-427A-9404-216C218B9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E466F9-BA27-4BB8-AC93-F79335694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3475F-B8A7-4A43-A2D0-8576B4F0A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8229B-5EBC-4559-AE98-7083BCC4F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C0FDD-C5D2-4B82-B641-616899119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7A208-0CE3-4E39-AE22-E2A1C6F65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44044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130企业安全管理的社会风险与公共安全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企业安全管理概述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社会风险对企业安全管理的影响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公共安全与企业安全管理的关系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企业安全管理中社会风险与公共安全的实证分析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企业安全管理中社会风险与公共安全的应对策略与建议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随着企业规模的扩大和业务的复杂化，企业面临的社会风险也日益增加。这些风险包括环境污染、生产安全、员工健康等问题，可能对企业声誉、经济利益和社会稳定造成严重影响。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社会风险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企业作为社会的重要组成部分，其安全管理水平直接关系到公众的生命财产安全。加强企业安全管理，提高风险防范能力，对于维护公共安全具有重要意义。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公共安全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562" r="10562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近年来，国内学者在企业安全管理领域进行了大量研究，主要集中在风险评估、安全管理体系建设、应急预案制定等方面。同时，政府也出台了一系列政策法规，推动企业加强安全管理。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国外在企业安全管理方面的研究起步较早，形成了较为完善的理论体系和实践经验。例如，美国、欧洲等发达国家在职业安全健康、环境保护等方面制定了严格的法律法规和标准体系，要求企业必须建立完善的安全管理制度和风险防范机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企业安全管理概述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企业安全管理是指在企业运营过程中，通过识别、评估和控制潜在的安全风险，确保员工、资产和运营安全的一系列管理活动。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包括建立健全安全管理制度、明确安全管理职责、加强安全教育和培训、实施安全检查与评估、及时应对和处理安全事故等方面。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企业安全管理的定义与内涵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企业安全管理内涵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企业安全管理的目标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确保企业运营安全，保障员工生命财产安全，维护企业声誉和利益，促进企业可持续发展。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企业安全管理的任务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识别潜在的安全风险，评估风险等级和影响范围，制定并执行相应的安全措施和应急预案，持续改进和优化安全管理体系。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621" r="56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企业安全管理的目标与任务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312" r="263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企业安全管理的原则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预防为主、综合治理、全员参与、持续改进。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企业安全管理的方法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安全管理制度和流程、加强安全教育和培训、实施定期的安全检查和评估、及时应对和处理安全事故、引入先进的安全技术和手段等。同时，企业还应根据自身特点和行业要求，制定个性化的安全管理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企业安全管理的原则与方法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社会风险对企业安全管理的影响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社会风险的类型与特点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政治风险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政治不稳定、政策变化等因素可能导致企业经营环境的不确定性增加。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经济风险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经济波动、市场变化等因素可能影响企业的盈利能力和经营稳定性。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社会文化风险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文化差异、社会舆论等因素可能对企业的形象和声誉造成影响。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技术更新迭代速度加快，企业面临技术落后、数据安全等风险。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社会风险对企业安全管理的挑战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预测和识别风险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社会风险具有复杂性和不确定性，企业需要建立完善的风险预警和识别机制。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应对和处置风险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社会风险可能引发突发事件，企业需要制定应急预案，提高应对能力。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在社会风险的影响下，企业需要加强内部安全管理，防范各类安全事件的发生。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社会风险下企业安全管理的应对策略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建立风险管理机制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企业应建立完善的风险管理机制，包括风险识别、评估、预警和应对等环节。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寻求政府和社会支持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企业应积极与政府和相关部门沟通合作，寻求政策支持和资源保障，共同应对社会风险。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加强内部安全管理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企业应提高员工安全意识，加强内部安全管理，防范各类安全事件的发生。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积极应对外部挑战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企业应关注外部环境变化，积极应对政治、经济等社会风险对企业的影响。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公共安全与企业安全管理的关系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https://d.book118.com/906044044112010101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2024-09-25T21:20:13.231</cp:lastPrinted>
  <dcterms:created xsi:type="dcterms:W3CDTF">2024-09-25T13:20:13Z</dcterms:created>
  <dcterms:modified xsi:type="dcterms:W3CDTF">2024-09-25T13:20:15Z</dcterms:modified>
</cp:coreProperties>
</file>