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8F01E-4032-4FEC-A1E9-7558306EE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4DFC8-F466-441E-854A-E2C55ACF5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D262F-A01A-40FE-888E-AD2ACC52D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BDB4E-4771-4477-BC9B-D53CA8479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74B57A-D101-4D54-8947-BC55C50F9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9E7079-8087-4482-AB17-2D49E9F7E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EDC884-941D-4F50-9E12-D9E3409AF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F54E6-B8DB-4487-91BE-A0AA00908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CE964-A97B-49B1-ABA7-2A78B5E06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10ACE-F2CD-4136-BE3A-5AC4DCF65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7D316-9204-4738-B83D-3486DCD60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4422004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公安网络安全知识讲座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公安网络安全防护技术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网络安全意识教育与培训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公安网络安全实践与案例分析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未来公安网络安全发展趋势与展望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公安网络安全是指公安机关通过技术和管理手段，保障其网络和信息系统安全稳定运行，保护网络空间安全和数据安全，维护国家安全和社会公共利益。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随着信息化和互联网的快速发展，公安网络安全已经成为公安机关履行职责的重要保障，也是维护国家安全和社会稳定的重要基石。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54" r="285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88" r="320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772" r="34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黑客攻击、病毒传播、恶意软件、网络钓鱼、身份盗用等。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网络犯罪的跨国性、技术更新换代的快速性、网络空间的无限性等。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公安网络安全面临的威胁与挑战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145" b="141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网络安全法、计算机信息网络国际联网管理暂行规定、网络安全等级保护制度等。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公安部关于加强公安网络安全工作的指导意见、公安机关互联网安全监督检查规定等。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公安网络安全法律法规与政策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40" r="1874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0372" r="3037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网络攻击类型与手段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通过大量请求拥塞目标服务器，导致目标无法正常提供服务。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通过伪装成合法网站或邮件诱骗用户输入敏感信息。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通过感染用户设备，窃取信息或破坏系统。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利用人类心理弱点获取敏感信息或诱导行为。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拒绝服务攻击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钓鱼攻击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恶意软件传播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社交工程攻击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缓冲区溢出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限制输入长度，防止溢出攻击。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SQL注入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使用参数化查询或转义用户输入，防止注入攻击。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跨站脚本攻击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对用户输入进行过滤和转义，防止恶意脚本执行。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跨站请求伪造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验证所有请求的来源和授权，防止伪造请求。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常见网络安全漏洞与防护措施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422" r="2242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581" b="58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使用相同密钥进行加密和解密，如AES算法。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对称加密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使用公钥和私钥进行加密和解密，如RSA算法。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非对称加密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将数据转换为固定长度的哈希值，用于数据完整性验证。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哈希算法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利用私钥对数据进行签名，验证数据完整性和发送者身份。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数字签名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密码学原理与应用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公安网络安全防护技术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防火墙是网络安全的第一道防线，能够过滤和阻止网络攻击，保障网络安全。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根据网络环境和安全需求，可以选择硬件防火墙、软件防火墙或虚拟专用网（VPN）等部署方式。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防火墙技术与部署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入侵检测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入侵检测系统（IDS）能够实时监测网络流量和系统行为，发现异常并及时报警。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防御系统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入侵防御系统（IPS）在发现攻击时能够自动阻止恶意流量，保护网络免受威胁。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入侵检测与防御系统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数据加密与备份技术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数据加密能够保护敏感信息不被窃取或篡改，常用的加密算法有对称加密和公钥加密。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备份技术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数据备份能够确保在数据丢失或损坏时能够及时恢复，常用的备份方式有全量备份和增量备份。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https://d.book118.com/906044220042010042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2024-09-09T13:31:40.510</cp:lastPrinted>
  <dcterms:created xsi:type="dcterms:W3CDTF">2024-09-09T05:31:40Z</dcterms:created>
  <dcterms:modified xsi:type="dcterms:W3CDTF">2024-09-09T05:31:42Z</dcterms:modified>
</cp:coreProperties>
</file>