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602BDA-FA9D-4D81-8938-6296ECA74B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B945BE-88BD-46D1-B6AF-4D9365D06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223DDE-86D8-4F41-B200-7198196F9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E0E179-A53A-43FA-A31C-8CC2714ED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C44C8F-1FE4-48DE-98D9-7F2566D8B2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7E6020-5B6C-42C3-AA6B-D08590ECAC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6D4628-0954-42C5-A13C-3FB36E25BC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248991-6513-4B9C-A5CB-B34C5E9728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06D024-E70D-4155-ABB4-27D6FFD0B2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73BD81-40FC-4BF5-8EAE-4D73A804F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43A1E9-39A2-48C5-A63E-88C74E5B9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045205202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机电设备微机管理制度</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机电设备微机管理制度概述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机电设备微机管理的主要内容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机电设备微机管理的实施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机电设备微机管理的效果评估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机电设备微机管理的改进建议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适应现代化生产需求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随着科技的发展，机电设备微机管理已成为现代化生产不可或缺的环节，通过建立完善的微机管理制度，提高设备运行效率，降低故障率，满足企业生产需求。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提高设备管理效率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传统的人工管理模式已无法满足大规模、高效率的生产需求，微机管理能够实现设备信息的快速录入、处理和查询，提高设备管理效率。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7" b="27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机电设备微机管理的意义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保障生产安全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通过微机管理，实时监控设备的运行状态，及时发现并处理设备故障，避免因设备故障导致的生产事故，保障生产安全。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降低运营成本</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微机管理能够实现设备的精细化管理，合理安排设备的维护和维修计划，降低设备的维修成本和运营成本。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完善的机电设备微机管理制度能够提高企业的生产效率和管理水平，增强企业的市场竞争力。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机电设备微机管理制度概述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安全性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管理制度强调了微机设备的安全操作和维护，确保设备运行安全可靠。</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机电设备微机管理制度是指针对机电设备微机管理的一系列规定和准则，用于规范微机设备的使用、维护和管理，确保其正常运行和高效利用。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规范性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管理制度明确规定了微机设备的管理流程、操作规范和注意事项，具有很强的规范性。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系统性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管理制度涵盖了微机设备的采购、安装、使用、维护和报废等全过程，具有很强的系统性。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管理制度的定义和特点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管理制度的制定应遵循科学的原则，确保其合理性和可行性。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科学性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管理制度应注重实用性，满足实际管理的需要，提高管理效率。</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实用性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管理制度应强调安全性，确保设备运行安全可靠。</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安全性</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管理制度的制定原则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https://d.book118.com/906045205202010102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2024-09-27T15:57:30.187</cp:lastPrinted>
  <dcterms:created xsi:type="dcterms:W3CDTF">2024-09-27T07:57:30Z</dcterms:created>
  <dcterms:modified xsi:type="dcterms:W3CDTF">2024-09-27T07:57:32Z</dcterms:modified>
</cp:coreProperties>
</file>